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bb915683ea49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9a306c1ce949ca"/>
  </p:sldMasterIdLst>
  <p:sldIdLst>
    <p:sldId xmlns:r="http://schemas.openxmlformats.org/officeDocument/2006/relationships" id="256" r:id="R0e85af94f25d402b"/>
    <p:sldId xmlns:r="http://schemas.openxmlformats.org/officeDocument/2006/relationships" id="257" r:id="Rb57fad88d3e54073"/>
    <p:sldId xmlns:r="http://schemas.openxmlformats.org/officeDocument/2006/relationships" id="258" r:id="R48a60e18a8254cc5"/>
    <p:sldId xmlns:r="http://schemas.openxmlformats.org/officeDocument/2006/relationships" id="259" r:id="R8d2cf95570fd4b03"/>
    <p:sldId xmlns:r="http://schemas.openxmlformats.org/officeDocument/2006/relationships" id="260" r:id="Rde07eb71946d4434"/>
    <p:sldId xmlns:r="http://schemas.openxmlformats.org/officeDocument/2006/relationships" id="261" r:id="R48929df8f37d4de0"/>
    <p:sldId xmlns:r="http://schemas.openxmlformats.org/officeDocument/2006/relationships" id="262" r:id="Raf1b57baf1f248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9a306c1ce949ca" /><Relationship Type="http://schemas.openxmlformats.org/officeDocument/2006/relationships/slide" Target="/ppt/slides/slide1.xml" Id="R0e85af94f25d402b" /><Relationship Type="http://schemas.openxmlformats.org/officeDocument/2006/relationships/slide" Target="/ppt/slides/slide2.xml" Id="Rb57fad88d3e54073" /><Relationship Type="http://schemas.openxmlformats.org/officeDocument/2006/relationships/slide" Target="/ppt/slides/slide3.xml" Id="R48a60e18a8254cc5" /><Relationship Type="http://schemas.openxmlformats.org/officeDocument/2006/relationships/slide" Target="/ppt/slides/slide4.xml" Id="R8d2cf95570fd4b03" /><Relationship Type="http://schemas.openxmlformats.org/officeDocument/2006/relationships/slide" Target="/ppt/slides/slide5.xml" Id="Rde07eb71946d4434" /><Relationship Type="http://schemas.openxmlformats.org/officeDocument/2006/relationships/slide" Target="/ppt/slides/slide6.xml" Id="R48929df8f37d4de0" /><Relationship Type="http://schemas.openxmlformats.org/officeDocument/2006/relationships/slide" Target="/ppt/slides/slide7.xml" Id="Raf1b57baf1f248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1b749955c4c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0096075674e69" /><Relationship Type="http://schemas.openxmlformats.org/officeDocument/2006/relationships/theme" Target="/ppt/slideMasters/theme/theme1.xml" Id="R53f19ad1033846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e0096075674e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c04a6ac1f4f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a7474add14d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605eac9334e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994575ade44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66990f9be42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737f9f38049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464d7657c4a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INFOMAX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INFOMAX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INFOMAX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INFOMAX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INFOMAX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INFOMAX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INFOMAX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INFOMAX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Skuteviksbodene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928 155 366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INFOMAX AS</a:t>
            </a:r>
          </a:p>
        </p:txBody>
      </p:sp>
    </p:spTree>
  </p:cSld>
  <p:clrMapOvr>
    <a:masterClrMapping xmlns:a="http://schemas.openxmlformats.org/drawingml/2006/main"/>
  </p:clrMapOvr>
</p:sld>
</file>