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c5fe424c2b40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3be3e7cf294d0c"/>
  </p:sldMasterIdLst>
  <p:sldIdLst>
    <p:sldId xmlns:r="http://schemas.openxmlformats.org/officeDocument/2006/relationships" id="256" r:id="R292ef9aa3b304747"/>
    <p:sldId xmlns:r="http://schemas.openxmlformats.org/officeDocument/2006/relationships" id="257" r:id="R1b12600567814df0"/>
    <p:sldId xmlns:r="http://schemas.openxmlformats.org/officeDocument/2006/relationships" id="258" r:id="Rf8daa659fdd74759"/>
    <p:sldId xmlns:r="http://schemas.openxmlformats.org/officeDocument/2006/relationships" id="259" r:id="Rb8d72f9bae694e4f"/>
    <p:sldId xmlns:r="http://schemas.openxmlformats.org/officeDocument/2006/relationships" id="260" r:id="R77024ffd3fe84b49"/>
    <p:sldId xmlns:r="http://schemas.openxmlformats.org/officeDocument/2006/relationships" id="261" r:id="R3c396912cebd4d7c"/>
    <p:sldId xmlns:r="http://schemas.openxmlformats.org/officeDocument/2006/relationships" id="262" r:id="Rcd8f27fccf6f42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3be3e7cf294d0c" /><Relationship Type="http://schemas.openxmlformats.org/officeDocument/2006/relationships/slide" Target="/ppt/slides/slide1.xml" Id="R292ef9aa3b304747" /><Relationship Type="http://schemas.openxmlformats.org/officeDocument/2006/relationships/slide" Target="/ppt/slides/slide2.xml" Id="R1b12600567814df0" /><Relationship Type="http://schemas.openxmlformats.org/officeDocument/2006/relationships/slide" Target="/ppt/slides/slide3.xml" Id="Rf8daa659fdd74759" /><Relationship Type="http://schemas.openxmlformats.org/officeDocument/2006/relationships/slide" Target="/ppt/slides/slide4.xml" Id="Rb8d72f9bae694e4f" /><Relationship Type="http://schemas.openxmlformats.org/officeDocument/2006/relationships/slide" Target="/ppt/slides/slide5.xml" Id="R77024ffd3fe84b49" /><Relationship Type="http://schemas.openxmlformats.org/officeDocument/2006/relationships/slide" Target="/ppt/slides/slide6.xml" Id="R3c396912cebd4d7c" /><Relationship Type="http://schemas.openxmlformats.org/officeDocument/2006/relationships/slide" Target="/ppt/slides/slide7.xml" Id="Rcd8f27fccf6f42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16298a70b64f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6228e4b0d413d" /><Relationship Type="http://schemas.openxmlformats.org/officeDocument/2006/relationships/theme" Target="/ppt/slideMasters/theme/theme1.xml" Id="R318e36d1831141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c6228e4b0d41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91da5546d4c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bd6f77ff247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de99771c44d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012c0d3d74b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ebb6b02064a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49f3af67b43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7a21a16cd4b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EMA-INVEST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EMA-INVEST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181 899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MICHAEL SJØSTRØM ALFREDSEN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Holms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928 172 880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