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0b3c5e593e4b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a625b68c3d4f66"/>
  </p:sldMasterIdLst>
  <p:sldIdLst>
    <p:sldId xmlns:r="http://schemas.openxmlformats.org/officeDocument/2006/relationships" id="256" r:id="R45a4f4d841de4a56"/>
    <p:sldId xmlns:r="http://schemas.openxmlformats.org/officeDocument/2006/relationships" id="257" r:id="R133fcb1ec1fa48f7"/>
    <p:sldId xmlns:r="http://schemas.openxmlformats.org/officeDocument/2006/relationships" id="258" r:id="R079e71f1d563409a"/>
    <p:sldId xmlns:r="http://schemas.openxmlformats.org/officeDocument/2006/relationships" id="259" r:id="R893361ca73e44fa5"/>
    <p:sldId xmlns:r="http://schemas.openxmlformats.org/officeDocument/2006/relationships" id="260" r:id="Re98cb076fb624bd2"/>
    <p:sldId xmlns:r="http://schemas.openxmlformats.org/officeDocument/2006/relationships" id="261" r:id="Rf2c83ac0029d49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a625b68c3d4f66" /><Relationship Type="http://schemas.openxmlformats.org/officeDocument/2006/relationships/slide" Target="/ppt/slides/slide1.xml" Id="R45a4f4d841de4a56" /><Relationship Type="http://schemas.openxmlformats.org/officeDocument/2006/relationships/slide" Target="/ppt/slides/slide2.xml" Id="R133fcb1ec1fa48f7" /><Relationship Type="http://schemas.openxmlformats.org/officeDocument/2006/relationships/slide" Target="/ppt/slides/slide3.xml" Id="R079e71f1d563409a" /><Relationship Type="http://schemas.openxmlformats.org/officeDocument/2006/relationships/slide" Target="/ppt/slides/slide4.xml" Id="R893361ca73e44fa5" /><Relationship Type="http://schemas.openxmlformats.org/officeDocument/2006/relationships/slide" Target="/ppt/slides/slide5.xml" Id="Re98cb076fb624bd2" /><Relationship Type="http://schemas.openxmlformats.org/officeDocument/2006/relationships/slide" Target="/ppt/slides/slide6.xml" Id="Rf2c83ac0029d49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7ebb17fc04e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e252cde074e2e" /><Relationship Type="http://schemas.openxmlformats.org/officeDocument/2006/relationships/theme" Target="/ppt/slideMasters/theme/theme1.xml" Id="R1aeabd834dc643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ce252cde074e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907dc816b40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a61e8af6f44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0579e0c464b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7c62258e641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b3bf619c240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f85828ced44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KVARV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SERVICES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5 398 349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−9 297 256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−9 258 987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1 043 140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9 203 647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928 176 843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SERVICES AS</a:t>
            </a:r>
          </a:p>
        </p:txBody>
      </p:sp>
    </p:spTree>
  </p:cSld>
  <p:clrMapOvr>
    <a:masterClrMapping xmlns:a="http://schemas.openxmlformats.org/drawingml/2006/main"/>
  </p:clrMapOvr>
</p:sld>
</file>