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0e45cdace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a0e82c7fe4388"/>
  </p:sldMasterIdLst>
  <p:sldIdLst>
    <p:sldId xmlns:r="http://schemas.openxmlformats.org/officeDocument/2006/relationships" id="256" r:id="Rb7915b4e43824800"/>
    <p:sldId xmlns:r="http://schemas.openxmlformats.org/officeDocument/2006/relationships" id="257" r:id="Re2f8d87878de47e5"/>
    <p:sldId xmlns:r="http://schemas.openxmlformats.org/officeDocument/2006/relationships" id="258" r:id="R6987fc4989c54f2f"/>
    <p:sldId xmlns:r="http://schemas.openxmlformats.org/officeDocument/2006/relationships" id="259" r:id="Rd58a749063c04adf"/>
    <p:sldId xmlns:r="http://schemas.openxmlformats.org/officeDocument/2006/relationships" id="260" r:id="R7c4ede2726304243"/>
    <p:sldId xmlns:r="http://schemas.openxmlformats.org/officeDocument/2006/relationships" id="261" r:id="Rcf860d032145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a0e82c7fe4388" /><Relationship Type="http://schemas.openxmlformats.org/officeDocument/2006/relationships/slide" Target="/ppt/slides/slide1.xml" Id="Rb7915b4e43824800" /><Relationship Type="http://schemas.openxmlformats.org/officeDocument/2006/relationships/slide" Target="/ppt/slides/slide2.xml" Id="Re2f8d87878de47e5" /><Relationship Type="http://schemas.openxmlformats.org/officeDocument/2006/relationships/slide" Target="/ppt/slides/slide3.xml" Id="R6987fc4989c54f2f" /><Relationship Type="http://schemas.openxmlformats.org/officeDocument/2006/relationships/slide" Target="/ppt/slides/slide4.xml" Id="Rd58a749063c04adf" /><Relationship Type="http://schemas.openxmlformats.org/officeDocument/2006/relationships/slide" Target="/ppt/slides/slide5.xml" Id="R7c4ede2726304243" /><Relationship Type="http://schemas.openxmlformats.org/officeDocument/2006/relationships/slide" Target="/ppt/slides/slide6.xml" Id="Rcf860d032145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ae3b20a3c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5e02a41444b5" /><Relationship Type="http://schemas.openxmlformats.org/officeDocument/2006/relationships/theme" Target="/ppt/slideMasters/theme/theme1.xml" Id="R18215fa99459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a5e02a414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a9b7e120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10ea07c0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dcf43ae3b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621529e78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0bdf09d10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0caf8b03f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VONA NORD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Skognesveien 610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9372 Gibostad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928 177 130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