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b0f330511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0bfc409345491d"/>
  </p:sldMasterIdLst>
  <p:sldIdLst>
    <p:sldId xmlns:r="http://schemas.openxmlformats.org/officeDocument/2006/relationships" id="256" r:id="Rfedb85ca977f4b63"/>
    <p:sldId xmlns:r="http://schemas.openxmlformats.org/officeDocument/2006/relationships" id="257" r:id="Rf30a9588ae4343f6"/>
    <p:sldId xmlns:r="http://schemas.openxmlformats.org/officeDocument/2006/relationships" id="258" r:id="R097f5762105141b9"/>
    <p:sldId xmlns:r="http://schemas.openxmlformats.org/officeDocument/2006/relationships" id="259" r:id="R44402f8a61cc4afc"/>
    <p:sldId xmlns:r="http://schemas.openxmlformats.org/officeDocument/2006/relationships" id="260" r:id="R6a372e2820164bfa"/>
    <p:sldId xmlns:r="http://schemas.openxmlformats.org/officeDocument/2006/relationships" id="261" r:id="R9c09c5cc46274933"/>
    <p:sldId xmlns:r="http://schemas.openxmlformats.org/officeDocument/2006/relationships" id="262" r:id="R253b1aa3415f4a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bfc409345491d" /><Relationship Type="http://schemas.openxmlformats.org/officeDocument/2006/relationships/slide" Target="/ppt/slides/slide1.xml" Id="Rfedb85ca977f4b63" /><Relationship Type="http://schemas.openxmlformats.org/officeDocument/2006/relationships/slide" Target="/ppt/slides/slide2.xml" Id="Rf30a9588ae4343f6" /><Relationship Type="http://schemas.openxmlformats.org/officeDocument/2006/relationships/slide" Target="/ppt/slides/slide3.xml" Id="R097f5762105141b9" /><Relationship Type="http://schemas.openxmlformats.org/officeDocument/2006/relationships/slide" Target="/ppt/slides/slide4.xml" Id="R44402f8a61cc4afc" /><Relationship Type="http://schemas.openxmlformats.org/officeDocument/2006/relationships/slide" Target="/ppt/slides/slide5.xml" Id="R6a372e2820164bfa" /><Relationship Type="http://schemas.openxmlformats.org/officeDocument/2006/relationships/slide" Target="/ppt/slides/slide6.xml" Id="R9c09c5cc46274933" /><Relationship Type="http://schemas.openxmlformats.org/officeDocument/2006/relationships/slide" Target="/ppt/slides/slide7.xml" Id="R253b1aa3415f4a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9986f3a8b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3f3c58e3641e1" /><Relationship Type="http://schemas.openxmlformats.org/officeDocument/2006/relationships/theme" Target="/ppt/slideMasters/theme/theme1.xml" Id="Rdcdc24820f12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3f3c58e36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0b2990337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fd79fb70e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0167eae50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de0eb8c2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ccfeb536a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94c4981ec48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55856bf0d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VONA NORD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VONA NORD HOLDING AS ble etablert [år] og holder til i Gibostad.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7 978 398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61 967 616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63 655 723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LILL-TOVE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Skognesveien 610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9372 Gibostad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928 177 130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VONA NORD HOLDING AS</a:t>
            </a:r>
          </a:p>
        </p:txBody>
      </p:sp>
    </p:spTree>
  </p:cSld>
  <p:clrMapOvr>
    <a:masterClrMapping xmlns:a="http://schemas.openxmlformats.org/drawingml/2006/main"/>
  </p:clrMapOvr>
</p:sld>
</file>