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7e61124d6d42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0b15de97f0424a"/>
  </p:sldMasterIdLst>
  <p:sldIdLst>
    <p:sldId xmlns:r="http://schemas.openxmlformats.org/officeDocument/2006/relationships" id="256" r:id="Reb82b7d92c0f472a"/>
    <p:sldId xmlns:r="http://schemas.openxmlformats.org/officeDocument/2006/relationships" id="257" r:id="Re5600f17ba484ac9"/>
    <p:sldId xmlns:r="http://schemas.openxmlformats.org/officeDocument/2006/relationships" id="258" r:id="R920ad0b94b294561"/>
    <p:sldId xmlns:r="http://schemas.openxmlformats.org/officeDocument/2006/relationships" id="259" r:id="R6b105d41bf8a4a16"/>
    <p:sldId xmlns:r="http://schemas.openxmlformats.org/officeDocument/2006/relationships" id="260" r:id="R40024fdadc5c40cd"/>
    <p:sldId xmlns:r="http://schemas.openxmlformats.org/officeDocument/2006/relationships" id="261" r:id="R8dc25136e0b24554"/>
    <p:sldId xmlns:r="http://schemas.openxmlformats.org/officeDocument/2006/relationships" id="262" r:id="R4ce0bc6b8444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0b15de97f0424a" /><Relationship Type="http://schemas.openxmlformats.org/officeDocument/2006/relationships/slide" Target="/ppt/slides/slide1.xml" Id="Reb82b7d92c0f472a" /><Relationship Type="http://schemas.openxmlformats.org/officeDocument/2006/relationships/slide" Target="/ppt/slides/slide2.xml" Id="Re5600f17ba484ac9" /><Relationship Type="http://schemas.openxmlformats.org/officeDocument/2006/relationships/slide" Target="/ppt/slides/slide3.xml" Id="R920ad0b94b294561" /><Relationship Type="http://schemas.openxmlformats.org/officeDocument/2006/relationships/slide" Target="/ppt/slides/slide4.xml" Id="R6b105d41bf8a4a16" /><Relationship Type="http://schemas.openxmlformats.org/officeDocument/2006/relationships/slide" Target="/ppt/slides/slide5.xml" Id="R40024fdadc5c40cd" /><Relationship Type="http://schemas.openxmlformats.org/officeDocument/2006/relationships/slide" Target="/ppt/slides/slide6.xml" Id="R8dc25136e0b24554" /><Relationship Type="http://schemas.openxmlformats.org/officeDocument/2006/relationships/slide" Target="/ppt/slides/slide7.xml" Id="R4ce0bc6b8444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4bb7d8829443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634eda7834678" /><Relationship Type="http://schemas.openxmlformats.org/officeDocument/2006/relationships/theme" Target="/ppt/slideMasters/theme/theme1.xml" Id="R7e8770f8f0d944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e634eda78346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7de0b7264c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8045caca844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ed820be4744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971f6c4af4ce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e159b2f794a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3677b8c141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f361cc872841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DMI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487 097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−220 288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−233 425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−192 655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328 620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MOHAMMED ALI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Salhusvegen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5131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928 178 447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DMI AS</a:t>
            </a:r>
          </a:p>
        </p:txBody>
      </p:sp>
    </p:spTree>
  </p:cSld>
  <p:clrMapOvr>
    <a:masterClrMapping xmlns:a="http://schemas.openxmlformats.org/drawingml/2006/main"/>
  </p:clrMapOvr>
</p:sld>
</file>