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c6fc9dd62b48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4d533463284d82"/>
  </p:sldMasterIdLst>
  <p:sldIdLst>
    <p:sldId xmlns:r="http://schemas.openxmlformats.org/officeDocument/2006/relationships" id="256" r:id="Rc59ef4bdbbde427d"/>
    <p:sldId xmlns:r="http://schemas.openxmlformats.org/officeDocument/2006/relationships" id="257" r:id="R14be37b5e6574d3b"/>
    <p:sldId xmlns:r="http://schemas.openxmlformats.org/officeDocument/2006/relationships" id="258" r:id="R972f224667734cf6"/>
    <p:sldId xmlns:r="http://schemas.openxmlformats.org/officeDocument/2006/relationships" id="259" r:id="R53a700d90bb44a19"/>
    <p:sldId xmlns:r="http://schemas.openxmlformats.org/officeDocument/2006/relationships" id="260" r:id="Raed6d63106bc4657"/>
    <p:sldId xmlns:r="http://schemas.openxmlformats.org/officeDocument/2006/relationships" id="261" r:id="R5916745610994371"/>
    <p:sldId xmlns:r="http://schemas.openxmlformats.org/officeDocument/2006/relationships" id="262" r:id="R255255ef2e2544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4d533463284d82" /><Relationship Type="http://schemas.openxmlformats.org/officeDocument/2006/relationships/slide" Target="/ppt/slides/slide1.xml" Id="Rc59ef4bdbbde427d" /><Relationship Type="http://schemas.openxmlformats.org/officeDocument/2006/relationships/slide" Target="/ppt/slides/slide2.xml" Id="R14be37b5e6574d3b" /><Relationship Type="http://schemas.openxmlformats.org/officeDocument/2006/relationships/slide" Target="/ppt/slides/slide3.xml" Id="R972f224667734cf6" /><Relationship Type="http://schemas.openxmlformats.org/officeDocument/2006/relationships/slide" Target="/ppt/slides/slide4.xml" Id="R53a700d90bb44a19" /><Relationship Type="http://schemas.openxmlformats.org/officeDocument/2006/relationships/slide" Target="/ppt/slides/slide5.xml" Id="Raed6d63106bc4657" /><Relationship Type="http://schemas.openxmlformats.org/officeDocument/2006/relationships/slide" Target="/ppt/slides/slide6.xml" Id="R5916745610994371" /><Relationship Type="http://schemas.openxmlformats.org/officeDocument/2006/relationships/slide" Target="/ppt/slides/slide7.xml" Id="R255255ef2e2544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2b3d459c7840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132ecdc7a4ec0" /><Relationship Type="http://schemas.openxmlformats.org/officeDocument/2006/relationships/theme" Target="/ppt/slideMasters/theme/theme1.xml" Id="R30b75faa963245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a132ecdc7a4e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8ef89360844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8d29e83014d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f550418664a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9218d9cd445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26972b8de4f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7c8feca0b4d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027a5556745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BETTIKON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BETTIKON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BETTIKON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BETTIKON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BETTIKON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BETTIKON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4 015 718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294 872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578 690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8 748 217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9 615 662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BETTIKON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ODDGEIR ØSTREM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BETTIKON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Solhøgda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48 55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bettikon@online.no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928 180 921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BETTIKON AS</a:t>
            </a:r>
          </a:p>
        </p:txBody>
      </p:sp>
    </p:spTree>
  </p:cSld>
  <p:clrMapOvr>
    <a:masterClrMapping xmlns:a="http://schemas.openxmlformats.org/drawingml/2006/main"/>
  </p:clrMapOvr>
</p:sld>
</file>