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30a3805f35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aea625c9e412c"/>
  </p:sldMasterIdLst>
  <p:sldIdLst>
    <p:sldId xmlns:r="http://schemas.openxmlformats.org/officeDocument/2006/relationships" id="256" r:id="Ra42a97399b0740d5"/>
    <p:sldId xmlns:r="http://schemas.openxmlformats.org/officeDocument/2006/relationships" id="257" r:id="Rb99706963c204a0a"/>
    <p:sldId xmlns:r="http://schemas.openxmlformats.org/officeDocument/2006/relationships" id="258" r:id="R3f337839120f4ebd"/>
    <p:sldId xmlns:r="http://schemas.openxmlformats.org/officeDocument/2006/relationships" id="259" r:id="R8013909c06ff4564"/>
    <p:sldId xmlns:r="http://schemas.openxmlformats.org/officeDocument/2006/relationships" id="260" r:id="R257e33d169354f59"/>
    <p:sldId xmlns:r="http://schemas.openxmlformats.org/officeDocument/2006/relationships" id="261" r:id="R8a768a93d3524901"/>
    <p:sldId xmlns:r="http://schemas.openxmlformats.org/officeDocument/2006/relationships" id="262" r:id="Ra915c8beb72d45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aea625c9e412c" /><Relationship Type="http://schemas.openxmlformats.org/officeDocument/2006/relationships/slide" Target="/ppt/slides/slide1.xml" Id="Ra42a97399b0740d5" /><Relationship Type="http://schemas.openxmlformats.org/officeDocument/2006/relationships/slide" Target="/ppt/slides/slide2.xml" Id="Rb99706963c204a0a" /><Relationship Type="http://schemas.openxmlformats.org/officeDocument/2006/relationships/slide" Target="/ppt/slides/slide3.xml" Id="R3f337839120f4ebd" /><Relationship Type="http://schemas.openxmlformats.org/officeDocument/2006/relationships/slide" Target="/ppt/slides/slide4.xml" Id="R8013909c06ff4564" /><Relationship Type="http://schemas.openxmlformats.org/officeDocument/2006/relationships/slide" Target="/ppt/slides/slide5.xml" Id="R257e33d169354f59" /><Relationship Type="http://schemas.openxmlformats.org/officeDocument/2006/relationships/slide" Target="/ppt/slides/slide6.xml" Id="R8a768a93d3524901" /><Relationship Type="http://schemas.openxmlformats.org/officeDocument/2006/relationships/slide" Target="/ppt/slides/slide7.xml" Id="Ra915c8beb72d45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5e206617b4e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325411fc341b1" /><Relationship Type="http://schemas.openxmlformats.org/officeDocument/2006/relationships/theme" Target="/ppt/slideMasters/theme/theme1.xml" Id="R21a989c27c0a46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5325411fc341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68c4f6b8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1eebcfc5741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62f620216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e3ab94e5d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c47b68c4945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10cf88ac64f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191fd19e1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BETTIKON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BETTIKON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4 015 718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8 748 217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9 615 662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ØSTREM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Solhøgda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55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bettikon@online.no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BETTIKON AS</a:t>
            </a:r>
          </a:p>
        </p:txBody>
      </p:sp>
    </p:spTree>
  </p:cSld>
  <p:clrMapOvr>
    <a:masterClrMapping xmlns:a="http://schemas.openxmlformats.org/drawingml/2006/main"/>
  </p:clrMapOvr>
</p:sld>
</file>