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c192271434d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4cd150c6ab4f61"/>
  </p:sldMasterIdLst>
  <p:sldIdLst>
    <p:sldId xmlns:r="http://schemas.openxmlformats.org/officeDocument/2006/relationships" id="256" r:id="R5689197d2e1a4e6d"/>
    <p:sldId xmlns:r="http://schemas.openxmlformats.org/officeDocument/2006/relationships" id="257" r:id="R46cf5c7617de4e07"/>
    <p:sldId xmlns:r="http://schemas.openxmlformats.org/officeDocument/2006/relationships" id="258" r:id="Rd845de36ef2b48ee"/>
    <p:sldId xmlns:r="http://schemas.openxmlformats.org/officeDocument/2006/relationships" id="259" r:id="R81e71bff3de4468d"/>
    <p:sldId xmlns:r="http://schemas.openxmlformats.org/officeDocument/2006/relationships" id="260" r:id="R5edc0f5756b44b9a"/>
    <p:sldId xmlns:r="http://schemas.openxmlformats.org/officeDocument/2006/relationships" id="261" r:id="R796d9e25e0f945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4cd150c6ab4f61" /><Relationship Type="http://schemas.openxmlformats.org/officeDocument/2006/relationships/slide" Target="/ppt/slides/slide1.xml" Id="R5689197d2e1a4e6d" /><Relationship Type="http://schemas.openxmlformats.org/officeDocument/2006/relationships/slide" Target="/ppt/slides/slide2.xml" Id="R46cf5c7617de4e07" /><Relationship Type="http://schemas.openxmlformats.org/officeDocument/2006/relationships/slide" Target="/ppt/slides/slide3.xml" Id="Rd845de36ef2b48ee" /><Relationship Type="http://schemas.openxmlformats.org/officeDocument/2006/relationships/slide" Target="/ppt/slides/slide4.xml" Id="R81e71bff3de4468d" /><Relationship Type="http://schemas.openxmlformats.org/officeDocument/2006/relationships/slide" Target="/ppt/slides/slide5.xml" Id="R5edc0f5756b44b9a" /><Relationship Type="http://schemas.openxmlformats.org/officeDocument/2006/relationships/slide" Target="/ppt/slides/slide6.xml" Id="R796d9e25e0f945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49ae36dd7d48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aa3a10d96415e" /><Relationship Type="http://schemas.openxmlformats.org/officeDocument/2006/relationships/theme" Target="/ppt/slideMasters/theme/theme1.xml" Id="R1cf20b4eda3c4b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3aa3a10d9641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0854d6f5f42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3be2b420e48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c5de6d06b41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cfd4355cd46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8184b102b47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63bdea66f47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Tamburveien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928 182 371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