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a31c334e44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3ae5312ae4e46"/>
  </p:sldMasterIdLst>
  <p:sldIdLst>
    <p:sldId xmlns:r="http://schemas.openxmlformats.org/officeDocument/2006/relationships" id="256" r:id="Re5cb597a915b45f7"/>
    <p:sldId xmlns:r="http://schemas.openxmlformats.org/officeDocument/2006/relationships" id="257" r:id="R2aa65c03ab6d4a5e"/>
    <p:sldId xmlns:r="http://schemas.openxmlformats.org/officeDocument/2006/relationships" id="258" r:id="R05cf859ce0634e8e"/>
    <p:sldId xmlns:r="http://schemas.openxmlformats.org/officeDocument/2006/relationships" id="259" r:id="Rb6ee98507efe4dc9"/>
    <p:sldId xmlns:r="http://schemas.openxmlformats.org/officeDocument/2006/relationships" id="260" r:id="R0fc1fc5c34394a2b"/>
    <p:sldId xmlns:r="http://schemas.openxmlformats.org/officeDocument/2006/relationships" id="261" r:id="Ra2afc5ffcfb54b71"/>
    <p:sldId xmlns:r="http://schemas.openxmlformats.org/officeDocument/2006/relationships" id="262" r:id="Rebd4be7dc1eb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3ae5312ae4e46" /><Relationship Type="http://schemas.openxmlformats.org/officeDocument/2006/relationships/slide" Target="/ppt/slides/slide1.xml" Id="Re5cb597a915b45f7" /><Relationship Type="http://schemas.openxmlformats.org/officeDocument/2006/relationships/slide" Target="/ppt/slides/slide2.xml" Id="R2aa65c03ab6d4a5e" /><Relationship Type="http://schemas.openxmlformats.org/officeDocument/2006/relationships/slide" Target="/ppt/slides/slide3.xml" Id="R05cf859ce0634e8e" /><Relationship Type="http://schemas.openxmlformats.org/officeDocument/2006/relationships/slide" Target="/ppt/slides/slide4.xml" Id="Rb6ee98507efe4dc9" /><Relationship Type="http://schemas.openxmlformats.org/officeDocument/2006/relationships/slide" Target="/ppt/slides/slide5.xml" Id="R0fc1fc5c34394a2b" /><Relationship Type="http://schemas.openxmlformats.org/officeDocument/2006/relationships/slide" Target="/ppt/slides/slide6.xml" Id="Ra2afc5ffcfb54b71" /><Relationship Type="http://schemas.openxmlformats.org/officeDocument/2006/relationships/slide" Target="/ppt/slides/slide7.xml" Id="Rebd4be7dc1eb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47bd1017a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0d20ba314c0f" /><Relationship Type="http://schemas.openxmlformats.org/officeDocument/2006/relationships/theme" Target="/ppt/slideMasters/theme/theme1.xml" Id="Rcd2c96a6e178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d0d20ba31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dac66965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86d51919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330ad7557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3904c7493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524db1605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f78c868f0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c14106b05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NUMEROS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379 516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1 243 854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1 806 434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CONSULT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Tamburveien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928 182 371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NUMEROS AS</a:t>
            </a:r>
          </a:p>
        </p:txBody>
      </p:sp>
    </p:spTree>
  </p:cSld>
  <p:clrMapOvr>
    <a:masterClrMapping xmlns:a="http://schemas.openxmlformats.org/drawingml/2006/main"/>
  </p:clrMapOvr>
</p:sld>
</file>