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43befc9c8544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06a21aa2bc47c0"/>
  </p:sldMasterIdLst>
  <p:sldIdLst>
    <p:sldId xmlns:r="http://schemas.openxmlformats.org/officeDocument/2006/relationships" id="256" r:id="R8573754f58cc4251"/>
    <p:sldId xmlns:r="http://schemas.openxmlformats.org/officeDocument/2006/relationships" id="257" r:id="Rd460ab2bd4254046"/>
    <p:sldId xmlns:r="http://schemas.openxmlformats.org/officeDocument/2006/relationships" id="258" r:id="Re757dcbe980b4f29"/>
    <p:sldId xmlns:r="http://schemas.openxmlformats.org/officeDocument/2006/relationships" id="259" r:id="R88cb7c16b2ee48a3"/>
    <p:sldId xmlns:r="http://schemas.openxmlformats.org/officeDocument/2006/relationships" id="260" r:id="R21abbb80575a450d"/>
    <p:sldId xmlns:r="http://schemas.openxmlformats.org/officeDocument/2006/relationships" id="261" r:id="R5cc0984a742f4311"/>
    <p:sldId xmlns:r="http://schemas.openxmlformats.org/officeDocument/2006/relationships" id="262" r:id="R9809a3a335644b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06a21aa2bc47c0" /><Relationship Type="http://schemas.openxmlformats.org/officeDocument/2006/relationships/slide" Target="/ppt/slides/slide1.xml" Id="R8573754f58cc4251" /><Relationship Type="http://schemas.openxmlformats.org/officeDocument/2006/relationships/slide" Target="/ppt/slides/slide2.xml" Id="Rd460ab2bd4254046" /><Relationship Type="http://schemas.openxmlformats.org/officeDocument/2006/relationships/slide" Target="/ppt/slides/slide3.xml" Id="Re757dcbe980b4f29" /><Relationship Type="http://schemas.openxmlformats.org/officeDocument/2006/relationships/slide" Target="/ppt/slides/slide4.xml" Id="R88cb7c16b2ee48a3" /><Relationship Type="http://schemas.openxmlformats.org/officeDocument/2006/relationships/slide" Target="/ppt/slides/slide5.xml" Id="R21abbb80575a450d" /><Relationship Type="http://schemas.openxmlformats.org/officeDocument/2006/relationships/slide" Target="/ppt/slides/slide6.xml" Id="R5cc0984a742f4311" /><Relationship Type="http://schemas.openxmlformats.org/officeDocument/2006/relationships/slide" Target="/ppt/slides/slide7.xml" Id="R9809a3a335644b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a56542389546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e48310bef4f02" /><Relationship Type="http://schemas.openxmlformats.org/officeDocument/2006/relationships/theme" Target="/ppt/slideMasters/theme/theme1.xml" Id="R3fe8efc72fd246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7e48310bef4f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43123cb984c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b8c9393ec4f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266323c2b4a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da02160cb4f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f9118a5ec42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343e3166548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f22846a9647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SAMSETAK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SAMSETAK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SAMSETAK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SAMSETAK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SAMSETAK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SAMSETAK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714 220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SAMSETAK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MIKALSEN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SAMSETAK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Stokkbekken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928 192 296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SAMSETAK INVEST AS</a:t>
            </a:r>
          </a:p>
        </p:txBody>
      </p:sp>
    </p:spTree>
  </p:cSld>
  <p:clrMapOvr>
    <a:masterClrMapping xmlns:a="http://schemas.openxmlformats.org/drawingml/2006/main"/>
  </p:clrMapOvr>
</p:sld>
</file>