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7cbae818c44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ccd71ca9c149f6"/>
  </p:sldMasterIdLst>
  <p:sldIdLst>
    <p:sldId xmlns:r="http://schemas.openxmlformats.org/officeDocument/2006/relationships" id="256" r:id="R398facbd7b5f478d"/>
    <p:sldId xmlns:r="http://schemas.openxmlformats.org/officeDocument/2006/relationships" id="257" r:id="R9d1a7cfbebe34018"/>
    <p:sldId xmlns:r="http://schemas.openxmlformats.org/officeDocument/2006/relationships" id="258" r:id="R67033cd11b104aee"/>
    <p:sldId xmlns:r="http://schemas.openxmlformats.org/officeDocument/2006/relationships" id="259" r:id="Reedbc7619c3f4662"/>
    <p:sldId xmlns:r="http://schemas.openxmlformats.org/officeDocument/2006/relationships" id="260" r:id="R270415d5f2504616"/>
    <p:sldId xmlns:r="http://schemas.openxmlformats.org/officeDocument/2006/relationships" id="261" r:id="Re8433905b13047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cd71ca9c149f6" /><Relationship Type="http://schemas.openxmlformats.org/officeDocument/2006/relationships/slide" Target="/ppt/slides/slide1.xml" Id="R398facbd7b5f478d" /><Relationship Type="http://schemas.openxmlformats.org/officeDocument/2006/relationships/slide" Target="/ppt/slides/slide2.xml" Id="R9d1a7cfbebe34018" /><Relationship Type="http://schemas.openxmlformats.org/officeDocument/2006/relationships/slide" Target="/ppt/slides/slide3.xml" Id="R67033cd11b104aee" /><Relationship Type="http://schemas.openxmlformats.org/officeDocument/2006/relationships/slide" Target="/ppt/slides/slide4.xml" Id="Reedbc7619c3f4662" /><Relationship Type="http://schemas.openxmlformats.org/officeDocument/2006/relationships/slide" Target="/ppt/slides/slide5.xml" Id="R270415d5f2504616" /><Relationship Type="http://schemas.openxmlformats.org/officeDocument/2006/relationships/slide" Target="/ppt/slides/slide6.xml" Id="Re8433905b13047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17d9a5e4a4a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0d0db353948ca" /><Relationship Type="http://schemas.openxmlformats.org/officeDocument/2006/relationships/theme" Target="/ppt/slideMasters/theme/theme1.xml" Id="Rd37876f62d4d48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60d0db3539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262cd52cd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924de9d6646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002df118443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a99ba72b445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7d699acb241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19b02e0e8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 PAWR GROUP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PAWR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 PAWR GROUP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PAWR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PAWR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PAWR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ZOO.SE TRADING I NORDEN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PAWR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928 197 913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PAWR GROUP NORGE AS</a:t>
            </a:r>
          </a:p>
        </p:txBody>
      </p:sp>
    </p:spTree>
  </p:cSld>
  <p:clrMapOvr>
    <a:masterClrMapping xmlns:a="http://schemas.openxmlformats.org/drawingml/2006/main"/>
  </p:clrMapOvr>
</p:sld>
</file>