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3626dec91e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c22348f742403a"/>
  </p:sldMasterIdLst>
  <p:sldIdLst>
    <p:sldId xmlns:r="http://schemas.openxmlformats.org/officeDocument/2006/relationships" id="256" r:id="R2fa6c030e3f74895"/>
    <p:sldId xmlns:r="http://schemas.openxmlformats.org/officeDocument/2006/relationships" id="257" r:id="Rd6280546bf544e5f"/>
    <p:sldId xmlns:r="http://schemas.openxmlformats.org/officeDocument/2006/relationships" id="258" r:id="Rc87b37b8e2904c9d"/>
    <p:sldId xmlns:r="http://schemas.openxmlformats.org/officeDocument/2006/relationships" id="259" r:id="Rd515cc0828124478"/>
    <p:sldId xmlns:r="http://schemas.openxmlformats.org/officeDocument/2006/relationships" id="260" r:id="R1ddf59b7b87342d4"/>
    <p:sldId xmlns:r="http://schemas.openxmlformats.org/officeDocument/2006/relationships" id="261" r:id="R8723fa17ede74172"/>
    <p:sldId xmlns:r="http://schemas.openxmlformats.org/officeDocument/2006/relationships" id="262" r:id="R1a79534804ea47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c22348f742403a" /><Relationship Type="http://schemas.openxmlformats.org/officeDocument/2006/relationships/slide" Target="/ppt/slides/slide1.xml" Id="R2fa6c030e3f74895" /><Relationship Type="http://schemas.openxmlformats.org/officeDocument/2006/relationships/slide" Target="/ppt/slides/slide2.xml" Id="Rd6280546bf544e5f" /><Relationship Type="http://schemas.openxmlformats.org/officeDocument/2006/relationships/slide" Target="/ppt/slides/slide3.xml" Id="Rc87b37b8e2904c9d" /><Relationship Type="http://schemas.openxmlformats.org/officeDocument/2006/relationships/slide" Target="/ppt/slides/slide4.xml" Id="Rd515cc0828124478" /><Relationship Type="http://schemas.openxmlformats.org/officeDocument/2006/relationships/slide" Target="/ppt/slides/slide5.xml" Id="R1ddf59b7b87342d4" /><Relationship Type="http://schemas.openxmlformats.org/officeDocument/2006/relationships/slide" Target="/ppt/slides/slide6.xml" Id="R8723fa17ede74172" /><Relationship Type="http://schemas.openxmlformats.org/officeDocument/2006/relationships/slide" Target="/ppt/slides/slide7.xml" Id="R1a79534804ea47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bfcae424343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25d334e71451a" /><Relationship Type="http://schemas.openxmlformats.org/officeDocument/2006/relationships/theme" Target="/ppt/slideMasters/theme/theme1.xml" Id="R3da1d6b8621c44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f25d334e7145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53eef300440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b8130dc294f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3316dcb0043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cf1edc15143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40f6195fa4a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d6b21566b45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ed3d1cc5a4d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E. ROGNE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E. ROGNE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16 050 300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17 808 427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JON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Erik Rogne, 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928 202 747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