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7cfb70f55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92be26bf34efc"/>
  </p:sldMasterIdLst>
  <p:sldIdLst>
    <p:sldId xmlns:r="http://schemas.openxmlformats.org/officeDocument/2006/relationships" id="256" r:id="Ra4515842635c4371"/>
    <p:sldId xmlns:r="http://schemas.openxmlformats.org/officeDocument/2006/relationships" id="257" r:id="R9d42f8534efc4c46"/>
    <p:sldId xmlns:r="http://schemas.openxmlformats.org/officeDocument/2006/relationships" id="258" r:id="R7880242c5af64d73"/>
    <p:sldId xmlns:r="http://schemas.openxmlformats.org/officeDocument/2006/relationships" id="259" r:id="R1cd34d082b4e429d"/>
    <p:sldId xmlns:r="http://schemas.openxmlformats.org/officeDocument/2006/relationships" id="260" r:id="R498139e4652b483b"/>
    <p:sldId xmlns:r="http://schemas.openxmlformats.org/officeDocument/2006/relationships" id="261" r:id="R2a491025a7b14469"/>
    <p:sldId xmlns:r="http://schemas.openxmlformats.org/officeDocument/2006/relationships" id="262" r:id="R9a52e4ae99aa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92be26bf34efc" /><Relationship Type="http://schemas.openxmlformats.org/officeDocument/2006/relationships/slide" Target="/ppt/slides/slide1.xml" Id="Ra4515842635c4371" /><Relationship Type="http://schemas.openxmlformats.org/officeDocument/2006/relationships/slide" Target="/ppt/slides/slide2.xml" Id="R9d42f8534efc4c46" /><Relationship Type="http://schemas.openxmlformats.org/officeDocument/2006/relationships/slide" Target="/ppt/slides/slide3.xml" Id="R7880242c5af64d73" /><Relationship Type="http://schemas.openxmlformats.org/officeDocument/2006/relationships/slide" Target="/ppt/slides/slide4.xml" Id="R1cd34d082b4e429d" /><Relationship Type="http://schemas.openxmlformats.org/officeDocument/2006/relationships/slide" Target="/ppt/slides/slide5.xml" Id="R498139e4652b483b" /><Relationship Type="http://schemas.openxmlformats.org/officeDocument/2006/relationships/slide" Target="/ppt/slides/slide6.xml" Id="R2a491025a7b14469" /><Relationship Type="http://schemas.openxmlformats.org/officeDocument/2006/relationships/slide" Target="/ppt/slides/slide7.xml" Id="R9a52e4ae99aa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98d539ec0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51b8de24490d" /><Relationship Type="http://schemas.openxmlformats.org/officeDocument/2006/relationships/theme" Target="/ppt/slideMasters/theme/theme1.xml" Id="R39832f26e69d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951b8de24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d79aace0c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84ca50fc9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3213636d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4712544d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768aa1d72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254700e2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82af418b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TORGØY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9 995 868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928 205 940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TORGØY AS</a:t>
            </a:r>
          </a:p>
        </p:txBody>
      </p:sp>
    </p:spTree>
  </p:cSld>
  <p:clrMapOvr>
    <a:masterClrMapping xmlns:a="http://schemas.openxmlformats.org/drawingml/2006/main"/>
  </p:clrMapOvr>
</p:sld>
</file>