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39aaf4281a43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16992019f14c98"/>
  </p:sldMasterIdLst>
  <p:sldIdLst>
    <p:sldId xmlns:r="http://schemas.openxmlformats.org/officeDocument/2006/relationships" id="256" r:id="Rc63a266053144ba8"/>
    <p:sldId xmlns:r="http://schemas.openxmlformats.org/officeDocument/2006/relationships" id="257" r:id="R7e79fca054894530"/>
    <p:sldId xmlns:r="http://schemas.openxmlformats.org/officeDocument/2006/relationships" id="258" r:id="Rc57c2dc3c1094456"/>
    <p:sldId xmlns:r="http://schemas.openxmlformats.org/officeDocument/2006/relationships" id="259" r:id="R0a06cbc92c1f406e"/>
    <p:sldId xmlns:r="http://schemas.openxmlformats.org/officeDocument/2006/relationships" id="260" r:id="Re4dfe0b49bde4a0a"/>
    <p:sldId xmlns:r="http://schemas.openxmlformats.org/officeDocument/2006/relationships" id="261" r:id="Redae1243e7a141fb"/>
    <p:sldId xmlns:r="http://schemas.openxmlformats.org/officeDocument/2006/relationships" id="262" r:id="R3b9b7c99fe6346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6992019f14c98" /><Relationship Type="http://schemas.openxmlformats.org/officeDocument/2006/relationships/slide" Target="/ppt/slides/slide1.xml" Id="Rc63a266053144ba8" /><Relationship Type="http://schemas.openxmlformats.org/officeDocument/2006/relationships/slide" Target="/ppt/slides/slide2.xml" Id="R7e79fca054894530" /><Relationship Type="http://schemas.openxmlformats.org/officeDocument/2006/relationships/slide" Target="/ppt/slides/slide3.xml" Id="Rc57c2dc3c1094456" /><Relationship Type="http://schemas.openxmlformats.org/officeDocument/2006/relationships/slide" Target="/ppt/slides/slide4.xml" Id="R0a06cbc92c1f406e" /><Relationship Type="http://schemas.openxmlformats.org/officeDocument/2006/relationships/slide" Target="/ppt/slides/slide5.xml" Id="Re4dfe0b49bde4a0a" /><Relationship Type="http://schemas.openxmlformats.org/officeDocument/2006/relationships/slide" Target="/ppt/slides/slide6.xml" Id="Redae1243e7a141fb" /><Relationship Type="http://schemas.openxmlformats.org/officeDocument/2006/relationships/slide" Target="/ppt/slides/slide7.xml" Id="R3b9b7c99fe6346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368ebff9342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2853b8d154bc0" /><Relationship Type="http://schemas.openxmlformats.org/officeDocument/2006/relationships/theme" Target="/ppt/slideMasters/theme/theme1.xml" Id="R633d329c4b9b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32853b8d154b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edfccd260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5f8dba0564b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92e2a265f48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692674a114f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ef9b42b1e42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c673888c041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52e7652a6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PROFFBUSS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PROFFBUSS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PROFFBUSS AS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PROFFBUSS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PROFFBUSS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PROFFBUSS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9 690 416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1 808 639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6 182 795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PROFFBUSS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AANDSTAD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PROFFBUSS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marius-aa@outlook.com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www.proffbuss.no/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928 205 959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PROFFBUSS AS</a:t>
            </a:r>
          </a:p>
        </p:txBody>
      </p:sp>
    </p:spTree>
  </p:cSld>
  <p:clrMapOvr>
    <a:masterClrMapping xmlns:a="http://schemas.openxmlformats.org/drawingml/2006/main"/>
  </p:clrMapOvr>
</p:sld>
</file>