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e84eaf6a542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1af8bc84640b0"/>
  </p:sldMasterIdLst>
  <p:sldIdLst>
    <p:sldId xmlns:r="http://schemas.openxmlformats.org/officeDocument/2006/relationships" id="256" r:id="Reb53dfa4150b4855"/>
    <p:sldId xmlns:r="http://schemas.openxmlformats.org/officeDocument/2006/relationships" id="257" r:id="Rb71d5bde1bfd4e94"/>
    <p:sldId xmlns:r="http://schemas.openxmlformats.org/officeDocument/2006/relationships" id="258" r:id="R8bf66b0eb39f43da"/>
    <p:sldId xmlns:r="http://schemas.openxmlformats.org/officeDocument/2006/relationships" id="259" r:id="Rb1d7d447192a4759"/>
    <p:sldId xmlns:r="http://schemas.openxmlformats.org/officeDocument/2006/relationships" id="260" r:id="R96c7fece939c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1af8bc84640b0" /><Relationship Type="http://schemas.openxmlformats.org/officeDocument/2006/relationships/slide" Target="/ppt/slides/slide1.xml" Id="Reb53dfa4150b4855" /><Relationship Type="http://schemas.openxmlformats.org/officeDocument/2006/relationships/slide" Target="/ppt/slides/slide2.xml" Id="Rb71d5bde1bfd4e94" /><Relationship Type="http://schemas.openxmlformats.org/officeDocument/2006/relationships/slide" Target="/ppt/slides/slide3.xml" Id="R8bf66b0eb39f43da" /><Relationship Type="http://schemas.openxmlformats.org/officeDocument/2006/relationships/slide" Target="/ppt/slides/slide4.xml" Id="Rb1d7d447192a4759" /><Relationship Type="http://schemas.openxmlformats.org/officeDocument/2006/relationships/slide" Target="/ppt/slides/slide5.xml" Id="R96c7fece939c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1d178b30f4c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dadb101fa49c2" /><Relationship Type="http://schemas.openxmlformats.org/officeDocument/2006/relationships/theme" Target="/ppt/slideMasters/theme/theme1.xml" Id="Rf6f17ce4d53f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2dadb101fa49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a917141845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6105db8144a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93454431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010e4efec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2d3886434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ICE OF LIEN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ICE OF LIEN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ICE OF LIEN ble etablert [år] og holder til i Vestre Jakobselv.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ICE OF LIEN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ICE OF LIEN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ICE OF LIEN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9802 Vestre Jakobselv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928 217 876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ICE OF LIEN</a:t>
            </a:r>
          </a:p>
        </p:txBody>
      </p:sp>
    </p:spTree>
  </p:cSld>
  <p:clrMapOvr>
    <a:masterClrMapping xmlns:a="http://schemas.openxmlformats.org/drawingml/2006/main"/>
  </p:clrMapOvr>
</p:sld>
</file>