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f6b88957548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326adc2514921"/>
  </p:sldMasterIdLst>
  <p:sldIdLst>
    <p:sldId xmlns:r="http://schemas.openxmlformats.org/officeDocument/2006/relationships" id="256" r:id="R72da7b954fff45ef"/>
    <p:sldId xmlns:r="http://schemas.openxmlformats.org/officeDocument/2006/relationships" id="257" r:id="R8aff307167454a16"/>
    <p:sldId xmlns:r="http://schemas.openxmlformats.org/officeDocument/2006/relationships" id="258" r:id="R0ea208c666434204"/>
    <p:sldId xmlns:r="http://schemas.openxmlformats.org/officeDocument/2006/relationships" id="259" r:id="R202dedf589064a39"/>
    <p:sldId xmlns:r="http://schemas.openxmlformats.org/officeDocument/2006/relationships" id="260" r:id="Rbecab6447a434a82"/>
    <p:sldId xmlns:r="http://schemas.openxmlformats.org/officeDocument/2006/relationships" id="261" r:id="R19f3f592b967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326adc2514921" /><Relationship Type="http://schemas.openxmlformats.org/officeDocument/2006/relationships/slide" Target="/ppt/slides/slide1.xml" Id="R72da7b954fff45ef" /><Relationship Type="http://schemas.openxmlformats.org/officeDocument/2006/relationships/slide" Target="/ppt/slides/slide2.xml" Id="R8aff307167454a16" /><Relationship Type="http://schemas.openxmlformats.org/officeDocument/2006/relationships/slide" Target="/ppt/slides/slide3.xml" Id="R0ea208c666434204" /><Relationship Type="http://schemas.openxmlformats.org/officeDocument/2006/relationships/slide" Target="/ppt/slides/slide4.xml" Id="R202dedf589064a39" /><Relationship Type="http://schemas.openxmlformats.org/officeDocument/2006/relationships/slide" Target="/ppt/slides/slide5.xml" Id="Rbecab6447a434a82" /><Relationship Type="http://schemas.openxmlformats.org/officeDocument/2006/relationships/slide" Target="/ppt/slides/slide6.xml" Id="R19f3f592b967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fefb70ccd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a74c5ce02486e" /><Relationship Type="http://schemas.openxmlformats.org/officeDocument/2006/relationships/theme" Target="/ppt/slideMasters/theme/theme1.xml" Id="Re0fd015e889d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a74c5ce0248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a00e97c56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3796bbb78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e88175c04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46d75388a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cc5d6cd0d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df32282649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Gausnes, Åsegjerdet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928 221 628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