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85c7e9a0c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f5e54761747f4"/>
  </p:sldMasterIdLst>
  <p:sldIdLst>
    <p:sldId xmlns:r="http://schemas.openxmlformats.org/officeDocument/2006/relationships" id="256" r:id="Rd698f4900a3b4291"/>
    <p:sldId xmlns:r="http://schemas.openxmlformats.org/officeDocument/2006/relationships" id="257" r:id="Ref07631d6c494c68"/>
    <p:sldId xmlns:r="http://schemas.openxmlformats.org/officeDocument/2006/relationships" id="258" r:id="R539626646c6740df"/>
    <p:sldId xmlns:r="http://schemas.openxmlformats.org/officeDocument/2006/relationships" id="259" r:id="Rc425b2188ce9445b"/>
    <p:sldId xmlns:r="http://schemas.openxmlformats.org/officeDocument/2006/relationships" id="260" r:id="R2a43d605f73d4e61"/>
    <p:sldId xmlns:r="http://schemas.openxmlformats.org/officeDocument/2006/relationships" id="261" r:id="R588ac47e72894166"/>
    <p:sldId xmlns:r="http://schemas.openxmlformats.org/officeDocument/2006/relationships" id="262" r:id="Rc200214e52154a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f5e54761747f4" /><Relationship Type="http://schemas.openxmlformats.org/officeDocument/2006/relationships/slide" Target="/ppt/slides/slide1.xml" Id="Rd698f4900a3b4291" /><Relationship Type="http://schemas.openxmlformats.org/officeDocument/2006/relationships/slide" Target="/ppt/slides/slide2.xml" Id="Ref07631d6c494c68" /><Relationship Type="http://schemas.openxmlformats.org/officeDocument/2006/relationships/slide" Target="/ppt/slides/slide3.xml" Id="R539626646c6740df" /><Relationship Type="http://schemas.openxmlformats.org/officeDocument/2006/relationships/slide" Target="/ppt/slides/slide4.xml" Id="Rc425b2188ce9445b" /><Relationship Type="http://schemas.openxmlformats.org/officeDocument/2006/relationships/slide" Target="/ppt/slides/slide5.xml" Id="R2a43d605f73d4e61" /><Relationship Type="http://schemas.openxmlformats.org/officeDocument/2006/relationships/slide" Target="/ppt/slides/slide6.xml" Id="R588ac47e72894166" /><Relationship Type="http://schemas.openxmlformats.org/officeDocument/2006/relationships/slide" Target="/ppt/slides/slide7.xml" Id="Rc200214e52154a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7652f33cf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fca1760b4cca" /><Relationship Type="http://schemas.openxmlformats.org/officeDocument/2006/relationships/theme" Target="/ppt/slideMasters/theme/theme1.xml" Id="R78afdcca93a9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5fca1760b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b3b8508d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b791e953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a6581f3c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d4a65fa6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e7593248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d12ba1da7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490509da1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GAUSNES HELGE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Gausnes, Åsegjerdet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