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3867de251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6afd3c769491e"/>
  </p:sldMasterIdLst>
  <p:sldIdLst>
    <p:sldId xmlns:r="http://schemas.openxmlformats.org/officeDocument/2006/relationships" id="256" r:id="R2610e425dddb469d"/>
    <p:sldId xmlns:r="http://schemas.openxmlformats.org/officeDocument/2006/relationships" id="257" r:id="Rc65d41796b184ee3"/>
    <p:sldId xmlns:r="http://schemas.openxmlformats.org/officeDocument/2006/relationships" id="258" r:id="R2830e93983ef41a9"/>
    <p:sldId xmlns:r="http://schemas.openxmlformats.org/officeDocument/2006/relationships" id="259" r:id="R6c3d6af47f25479a"/>
    <p:sldId xmlns:r="http://schemas.openxmlformats.org/officeDocument/2006/relationships" id="260" r:id="R1dfea15ee5b646b4"/>
    <p:sldId xmlns:r="http://schemas.openxmlformats.org/officeDocument/2006/relationships" id="261" r:id="R988b6b81db5c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6afd3c769491e" /><Relationship Type="http://schemas.openxmlformats.org/officeDocument/2006/relationships/slide" Target="/ppt/slides/slide1.xml" Id="R2610e425dddb469d" /><Relationship Type="http://schemas.openxmlformats.org/officeDocument/2006/relationships/slide" Target="/ppt/slides/slide2.xml" Id="Rc65d41796b184ee3" /><Relationship Type="http://schemas.openxmlformats.org/officeDocument/2006/relationships/slide" Target="/ppt/slides/slide3.xml" Id="R2830e93983ef41a9" /><Relationship Type="http://schemas.openxmlformats.org/officeDocument/2006/relationships/slide" Target="/ppt/slides/slide4.xml" Id="R6c3d6af47f25479a" /><Relationship Type="http://schemas.openxmlformats.org/officeDocument/2006/relationships/slide" Target="/ppt/slides/slide5.xml" Id="R1dfea15ee5b646b4" /><Relationship Type="http://schemas.openxmlformats.org/officeDocument/2006/relationships/slide" Target="/ppt/slides/slide6.xml" Id="R988b6b81db5c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01838bc6c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6bbd7466e4ee2" /><Relationship Type="http://schemas.openxmlformats.org/officeDocument/2006/relationships/theme" Target="/ppt/slideMasters/theme/theme1.xml" Id="R9ddacb088bd5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6bbd7466e4e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3bb341ad4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cbf292c78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a73eb947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05350ed5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daf1ad1ba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9186910f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928 222 373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 INVEST AS</a:t>
            </a:r>
          </a:p>
        </p:txBody>
      </p:sp>
    </p:spTree>
  </p:cSld>
  <p:clrMapOvr>
    <a:masterClrMapping xmlns:a="http://schemas.openxmlformats.org/drawingml/2006/main"/>
  </p:clrMapOvr>
</p:sld>
</file>