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07beef90b94b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6a3db99b50493c"/>
  </p:sldMasterIdLst>
  <p:sldIdLst>
    <p:sldId xmlns:r="http://schemas.openxmlformats.org/officeDocument/2006/relationships" id="256" r:id="Rbe5968dc6e0d4e62"/>
    <p:sldId xmlns:r="http://schemas.openxmlformats.org/officeDocument/2006/relationships" id="257" r:id="R81481c7107b24ea9"/>
    <p:sldId xmlns:r="http://schemas.openxmlformats.org/officeDocument/2006/relationships" id="258" r:id="Ref58a090ba2849da"/>
    <p:sldId xmlns:r="http://schemas.openxmlformats.org/officeDocument/2006/relationships" id="259" r:id="R09ec99e45f204f75"/>
    <p:sldId xmlns:r="http://schemas.openxmlformats.org/officeDocument/2006/relationships" id="260" r:id="Rcd345add0d9d4c66"/>
    <p:sldId xmlns:r="http://schemas.openxmlformats.org/officeDocument/2006/relationships" id="261" r:id="R85ffa4954e5a4de9"/>
    <p:sldId xmlns:r="http://schemas.openxmlformats.org/officeDocument/2006/relationships" id="262" r:id="R7b741171d92043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a3db99b50493c" /><Relationship Type="http://schemas.openxmlformats.org/officeDocument/2006/relationships/slide" Target="/ppt/slides/slide1.xml" Id="Rbe5968dc6e0d4e62" /><Relationship Type="http://schemas.openxmlformats.org/officeDocument/2006/relationships/slide" Target="/ppt/slides/slide2.xml" Id="R81481c7107b24ea9" /><Relationship Type="http://schemas.openxmlformats.org/officeDocument/2006/relationships/slide" Target="/ppt/slides/slide3.xml" Id="Ref58a090ba2849da" /><Relationship Type="http://schemas.openxmlformats.org/officeDocument/2006/relationships/slide" Target="/ppt/slides/slide4.xml" Id="R09ec99e45f204f75" /><Relationship Type="http://schemas.openxmlformats.org/officeDocument/2006/relationships/slide" Target="/ppt/slides/slide5.xml" Id="Rcd345add0d9d4c66" /><Relationship Type="http://schemas.openxmlformats.org/officeDocument/2006/relationships/slide" Target="/ppt/slides/slide6.xml" Id="R85ffa4954e5a4de9" /><Relationship Type="http://schemas.openxmlformats.org/officeDocument/2006/relationships/slide" Target="/ppt/slides/slide7.xml" Id="R7b741171d92043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0f86d862a546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39d9e12204215" /><Relationship Type="http://schemas.openxmlformats.org/officeDocument/2006/relationships/theme" Target="/ppt/slideMasters/theme/theme1.xml" Id="R1c971651c0bd42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f39d9e122042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ef573139b4b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0a5770dfa4b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58e503a7e49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676211f754b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f45d2ca8f48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610af5f854a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8df170a6849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COC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−789 772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−5 140 674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9 770 908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22 079 827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FIALA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ODP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928 222 373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COC INVEST AS</a:t>
            </a:r>
          </a:p>
        </p:txBody>
      </p:sp>
    </p:spTree>
  </p:cSld>
  <p:clrMapOvr>
    <a:masterClrMapping xmlns:a="http://schemas.openxmlformats.org/drawingml/2006/main"/>
  </p:clrMapOvr>
</p:sld>
</file>