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949f7ec7ed42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332f8362184adf"/>
  </p:sldMasterIdLst>
  <p:sldIdLst>
    <p:sldId xmlns:r="http://schemas.openxmlformats.org/officeDocument/2006/relationships" id="256" r:id="R6756770f65294d97"/>
    <p:sldId xmlns:r="http://schemas.openxmlformats.org/officeDocument/2006/relationships" id="257" r:id="R027cfd5a310a413d"/>
    <p:sldId xmlns:r="http://schemas.openxmlformats.org/officeDocument/2006/relationships" id="258" r:id="Rce0c9d1ae0d24fba"/>
    <p:sldId xmlns:r="http://schemas.openxmlformats.org/officeDocument/2006/relationships" id="259" r:id="Rf31255f4a330439c"/>
    <p:sldId xmlns:r="http://schemas.openxmlformats.org/officeDocument/2006/relationships" id="260" r:id="R935ab226cd7c429f"/>
    <p:sldId xmlns:r="http://schemas.openxmlformats.org/officeDocument/2006/relationships" id="261" r:id="R68d49aa9f8b74ee8"/>
    <p:sldId xmlns:r="http://schemas.openxmlformats.org/officeDocument/2006/relationships" id="262" r:id="Rea1fdc0a808045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332f8362184adf" /><Relationship Type="http://schemas.openxmlformats.org/officeDocument/2006/relationships/slide" Target="/ppt/slides/slide1.xml" Id="R6756770f65294d97" /><Relationship Type="http://schemas.openxmlformats.org/officeDocument/2006/relationships/slide" Target="/ppt/slides/slide2.xml" Id="R027cfd5a310a413d" /><Relationship Type="http://schemas.openxmlformats.org/officeDocument/2006/relationships/slide" Target="/ppt/slides/slide3.xml" Id="Rce0c9d1ae0d24fba" /><Relationship Type="http://schemas.openxmlformats.org/officeDocument/2006/relationships/slide" Target="/ppt/slides/slide4.xml" Id="Rf31255f4a330439c" /><Relationship Type="http://schemas.openxmlformats.org/officeDocument/2006/relationships/slide" Target="/ppt/slides/slide5.xml" Id="R935ab226cd7c429f" /><Relationship Type="http://schemas.openxmlformats.org/officeDocument/2006/relationships/slide" Target="/ppt/slides/slide6.xml" Id="R68d49aa9f8b74ee8" /><Relationship Type="http://schemas.openxmlformats.org/officeDocument/2006/relationships/slide" Target="/ppt/slides/slide7.xml" Id="Rea1fdc0a808045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c88b14841c43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d2f1b500348e5" /><Relationship Type="http://schemas.openxmlformats.org/officeDocument/2006/relationships/theme" Target="/ppt/slideMasters/theme/theme1.xml" Id="R4dae7fdb0ef345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3d2f1b500348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30a3745e841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6990210844d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f618805c740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6d7a757db43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1901e2b7a4d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30c54dea24e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4170b54254f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TRYTEI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TRYTEI HOLDING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495 946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1 162 048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TEIEN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Trygve Teien, Møllebakken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3267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928 225 925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