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adafa4199e42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1c0b53ee5104470"/>
  </p:sldMasterIdLst>
  <p:sldIdLst>
    <p:sldId xmlns:r="http://schemas.openxmlformats.org/officeDocument/2006/relationships" id="256" r:id="Rae168d257f0f4a93"/>
    <p:sldId xmlns:r="http://schemas.openxmlformats.org/officeDocument/2006/relationships" id="257" r:id="Re8db04c1dc734c77"/>
    <p:sldId xmlns:r="http://schemas.openxmlformats.org/officeDocument/2006/relationships" id="258" r:id="Rb828e83993914cd3"/>
    <p:sldId xmlns:r="http://schemas.openxmlformats.org/officeDocument/2006/relationships" id="259" r:id="R04703fe691ee4ca8"/>
    <p:sldId xmlns:r="http://schemas.openxmlformats.org/officeDocument/2006/relationships" id="260" r:id="R446cac3b28fc435f"/>
    <p:sldId xmlns:r="http://schemas.openxmlformats.org/officeDocument/2006/relationships" id="261" r:id="R0a01fa3b8785489b"/>
    <p:sldId xmlns:r="http://schemas.openxmlformats.org/officeDocument/2006/relationships" id="262" r:id="R9762437c66c341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c0b53ee5104470" /><Relationship Type="http://schemas.openxmlformats.org/officeDocument/2006/relationships/slide" Target="/ppt/slides/slide1.xml" Id="Rae168d257f0f4a93" /><Relationship Type="http://schemas.openxmlformats.org/officeDocument/2006/relationships/slide" Target="/ppt/slides/slide2.xml" Id="Re8db04c1dc734c77" /><Relationship Type="http://schemas.openxmlformats.org/officeDocument/2006/relationships/slide" Target="/ppt/slides/slide3.xml" Id="Rb828e83993914cd3" /><Relationship Type="http://schemas.openxmlformats.org/officeDocument/2006/relationships/slide" Target="/ppt/slides/slide4.xml" Id="R04703fe691ee4ca8" /><Relationship Type="http://schemas.openxmlformats.org/officeDocument/2006/relationships/slide" Target="/ppt/slides/slide5.xml" Id="R446cac3b28fc435f" /><Relationship Type="http://schemas.openxmlformats.org/officeDocument/2006/relationships/slide" Target="/ppt/slides/slide6.xml" Id="R0a01fa3b8785489b" /><Relationship Type="http://schemas.openxmlformats.org/officeDocument/2006/relationships/slide" Target="/ppt/slides/slide7.xml" Id="R9762437c66c341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965181970d470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57a9f4728b46e1" /><Relationship Type="http://schemas.openxmlformats.org/officeDocument/2006/relationships/theme" Target="/ppt/slideMasters/theme/theme1.xml" Id="R40dc298697d140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57a9f4728b46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5f4888e98e4c9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b48d08816c454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4b8d8ee0d48b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cd2e59f1ed42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08a5479ee44a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9c9e64bd941f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9a74649b842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ROSSER DIGITALE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ROSSER DIGITALE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ROSSER DIGITALE MEDIA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ROSSER DIGITALE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ROSSER DIGITALE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ROSSER DIGITALE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257 150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−97 556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−96 959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−60 222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189 862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ROSSER DIGITALE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ROSSER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ROSSER DIGITALE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 Meyers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0555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928 229 521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ROSSER DIGITALE MEDIA AS</a:t>
            </a:r>
          </a:p>
        </p:txBody>
      </p:sp>
    </p:spTree>
  </p:cSld>
  <p:clrMapOvr>
    <a:masterClrMapping xmlns:a="http://schemas.openxmlformats.org/drawingml/2006/main"/>
  </p:clrMapOvr>
</p:sld>
</file>