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bc1abffa324f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f85b1aec5e44c2"/>
  </p:sldMasterIdLst>
  <p:sldIdLst>
    <p:sldId xmlns:r="http://schemas.openxmlformats.org/officeDocument/2006/relationships" id="256" r:id="R1f4684e25687494a"/>
    <p:sldId xmlns:r="http://schemas.openxmlformats.org/officeDocument/2006/relationships" id="257" r:id="Re86e4308d94f4003"/>
    <p:sldId xmlns:r="http://schemas.openxmlformats.org/officeDocument/2006/relationships" id="258" r:id="Rf6ce29686b474c9f"/>
    <p:sldId xmlns:r="http://schemas.openxmlformats.org/officeDocument/2006/relationships" id="259" r:id="R1a622836d57d40a3"/>
    <p:sldId xmlns:r="http://schemas.openxmlformats.org/officeDocument/2006/relationships" id="260" r:id="R5d0f4ae86c68418c"/>
    <p:sldId xmlns:r="http://schemas.openxmlformats.org/officeDocument/2006/relationships" id="261" r:id="R36b73a4434e7458e"/>
    <p:sldId xmlns:r="http://schemas.openxmlformats.org/officeDocument/2006/relationships" id="262" r:id="R303fdaa0c7a143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85b1aec5e44c2" /><Relationship Type="http://schemas.openxmlformats.org/officeDocument/2006/relationships/slide" Target="/ppt/slides/slide1.xml" Id="R1f4684e25687494a" /><Relationship Type="http://schemas.openxmlformats.org/officeDocument/2006/relationships/slide" Target="/ppt/slides/slide2.xml" Id="Re86e4308d94f4003" /><Relationship Type="http://schemas.openxmlformats.org/officeDocument/2006/relationships/slide" Target="/ppt/slides/slide3.xml" Id="Rf6ce29686b474c9f" /><Relationship Type="http://schemas.openxmlformats.org/officeDocument/2006/relationships/slide" Target="/ppt/slides/slide4.xml" Id="R1a622836d57d40a3" /><Relationship Type="http://schemas.openxmlformats.org/officeDocument/2006/relationships/slide" Target="/ppt/slides/slide5.xml" Id="R5d0f4ae86c68418c" /><Relationship Type="http://schemas.openxmlformats.org/officeDocument/2006/relationships/slide" Target="/ppt/slides/slide6.xml" Id="R36b73a4434e7458e" /><Relationship Type="http://schemas.openxmlformats.org/officeDocument/2006/relationships/slide" Target="/ppt/slides/slide7.xml" Id="R303fdaa0c7a143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400fb51414b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8be150e624585" /><Relationship Type="http://schemas.openxmlformats.org/officeDocument/2006/relationships/theme" Target="/ppt/slideMasters/theme/theme1.xml" Id="R180c2f0c710343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78be150e6245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91040d7974c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ab4f0ea5847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7874b1279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ad7526e6c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39b1cc07546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5df6165c944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65a63e9564b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FISKER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FISKER NORWAY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1 097 471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1 568 428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FISKER GROUP INC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Verpetveien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1543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(833) 434-753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www.fiskerinc.com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928 236 528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FISKER NORWAY AS</a:t>
            </a:r>
          </a:p>
        </p:txBody>
      </p:sp>
    </p:spTree>
  </p:cSld>
  <p:clrMapOvr>
    <a:masterClrMapping xmlns:a="http://schemas.openxmlformats.org/drawingml/2006/main"/>
  </p:clrMapOvr>
</p:sld>
</file>