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8dd33092a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51af1a06a54365"/>
  </p:sldMasterIdLst>
  <p:sldIdLst>
    <p:sldId xmlns:r="http://schemas.openxmlformats.org/officeDocument/2006/relationships" id="256" r:id="R81a65470f6a3453d"/>
    <p:sldId xmlns:r="http://schemas.openxmlformats.org/officeDocument/2006/relationships" id="257" r:id="Rbec877409ae04e6b"/>
    <p:sldId xmlns:r="http://schemas.openxmlformats.org/officeDocument/2006/relationships" id="258" r:id="R15dc0637376f4dbc"/>
    <p:sldId xmlns:r="http://schemas.openxmlformats.org/officeDocument/2006/relationships" id="259" r:id="Ra408d99734464279"/>
    <p:sldId xmlns:r="http://schemas.openxmlformats.org/officeDocument/2006/relationships" id="260" r:id="Radbf7f0eec2d4694"/>
    <p:sldId xmlns:r="http://schemas.openxmlformats.org/officeDocument/2006/relationships" id="261" r:id="Rdd79ffee704e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1af1a06a54365" /><Relationship Type="http://schemas.openxmlformats.org/officeDocument/2006/relationships/slide" Target="/ppt/slides/slide1.xml" Id="R81a65470f6a3453d" /><Relationship Type="http://schemas.openxmlformats.org/officeDocument/2006/relationships/slide" Target="/ppt/slides/slide2.xml" Id="Rbec877409ae04e6b" /><Relationship Type="http://schemas.openxmlformats.org/officeDocument/2006/relationships/slide" Target="/ppt/slides/slide3.xml" Id="R15dc0637376f4dbc" /><Relationship Type="http://schemas.openxmlformats.org/officeDocument/2006/relationships/slide" Target="/ppt/slides/slide4.xml" Id="Ra408d99734464279" /><Relationship Type="http://schemas.openxmlformats.org/officeDocument/2006/relationships/slide" Target="/ppt/slides/slide5.xml" Id="Radbf7f0eec2d4694" /><Relationship Type="http://schemas.openxmlformats.org/officeDocument/2006/relationships/slide" Target="/ppt/slides/slide6.xml" Id="Rdd79ffee704e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b8ab67107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57811c6c9491f" /><Relationship Type="http://schemas.openxmlformats.org/officeDocument/2006/relationships/theme" Target="/ppt/slideMasters/theme/theme1.xml" Id="R1690e9061087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57811c6c949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608156006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cfd52a334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b46a3199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0909a2016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4b379f409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8ec3e9935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