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22c328a9d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9cc5210844c62"/>
  </p:sldMasterIdLst>
  <p:sldIdLst>
    <p:sldId xmlns:r="http://schemas.openxmlformats.org/officeDocument/2006/relationships" id="256" r:id="Rd8935cc1731747d8"/>
    <p:sldId xmlns:r="http://schemas.openxmlformats.org/officeDocument/2006/relationships" id="257" r:id="R115be8dda61f4b49"/>
    <p:sldId xmlns:r="http://schemas.openxmlformats.org/officeDocument/2006/relationships" id="258" r:id="R0b3cb4e1a6a04186"/>
    <p:sldId xmlns:r="http://schemas.openxmlformats.org/officeDocument/2006/relationships" id="259" r:id="R0f72784b1db1461e"/>
    <p:sldId xmlns:r="http://schemas.openxmlformats.org/officeDocument/2006/relationships" id="260" r:id="R5b1b8238dd5c4330"/>
    <p:sldId xmlns:r="http://schemas.openxmlformats.org/officeDocument/2006/relationships" id="261" r:id="R1d6db5c37df64622"/>
    <p:sldId xmlns:r="http://schemas.openxmlformats.org/officeDocument/2006/relationships" id="262" r:id="Ra98eb77843ef40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9cc5210844c62" /><Relationship Type="http://schemas.openxmlformats.org/officeDocument/2006/relationships/slide" Target="/ppt/slides/slide1.xml" Id="Rd8935cc1731747d8" /><Relationship Type="http://schemas.openxmlformats.org/officeDocument/2006/relationships/slide" Target="/ppt/slides/slide2.xml" Id="R115be8dda61f4b49" /><Relationship Type="http://schemas.openxmlformats.org/officeDocument/2006/relationships/slide" Target="/ppt/slides/slide3.xml" Id="R0b3cb4e1a6a04186" /><Relationship Type="http://schemas.openxmlformats.org/officeDocument/2006/relationships/slide" Target="/ppt/slides/slide4.xml" Id="R0f72784b1db1461e" /><Relationship Type="http://schemas.openxmlformats.org/officeDocument/2006/relationships/slide" Target="/ppt/slides/slide5.xml" Id="R5b1b8238dd5c4330" /><Relationship Type="http://schemas.openxmlformats.org/officeDocument/2006/relationships/slide" Target="/ppt/slides/slide6.xml" Id="R1d6db5c37df64622" /><Relationship Type="http://schemas.openxmlformats.org/officeDocument/2006/relationships/slide" Target="/ppt/slides/slide7.xml" Id="Ra98eb77843ef40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9f33462f0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a8d762fd94088" /><Relationship Type="http://schemas.openxmlformats.org/officeDocument/2006/relationships/theme" Target="/ppt/slideMasters/theme/theme1.xml" Id="R628971ca9f9e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8a8d762fd9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576024c2c4e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8262b4a00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ed1cf9f4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a644b8ddc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2e465f23e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9d08924b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e9689f6fe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