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4dd8ae4d9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9d139b602471a"/>
  </p:sldMasterIdLst>
  <p:sldIdLst>
    <p:sldId xmlns:r="http://schemas.openxmlformats.org/officeDocument/2006/relationships" id="256" r:id="R03321088a0c04b6b"/>
    <p:sldId xmlns:r="http://schemas.openxmlformats.org/officeDocument/2006/relationships" id="257" r:id="Rcee32563815747ae"/>
    <p:sldId xmlns:r="http://schemas.openxmlformats.org/officeDocument/2006/relationships" id="258" r:id="R6bd7a6f325cb4370"/>
    <p:sldId xmlns:r="http://schemas.openxmlformats.org/officeDocument/2006/relationships" id="259" r:id="R010ec928cd094b2b"/>
    <p:sldId xmlns:r="http://schemas.openxmlformats.org/officeDocument/2006/relationships" id="260" r:id="R0ed6f8dff0404872"/>
    <p:sldId xmlns:r="http://schemas.openxmlformats.org/officeDocument/2006/relationships" id="261" r:id="R5fd35d303cd14995"/>
    <p:sldId xmlns:r="http://schemas.openxmlformats.org/officeDocument/2006/relationships" id="262" r:id="R0b8847613381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9d139b602471a" /><Relationship Type="http://schemas.openxmlformats.org/officeDocument/2006/relationships/slide" Target="/ppt/slides/slide1.xml" Id="R03321088a0c04b6b" /><Relationship Type="http://schemas.openxmlformats.org/officeDocument/2006/relationships/slide" Target="/ppt/slides/slide2.xml" Id="Rcee32563815747ae" /><Relationship Type="http://schemas.openxmlformats.org/officeDocument/2006/relationships/slide" Target="/ppt/slides/slide3.xml" Id="R6bd7a6f325cb4370" /><Relationship Type="http://schemas.openxmlformats.org/officeDocument/2006/relationships/slide" Target="/ppt/slides/slide4.xml" Id="R010ec928cd094b2b" /><Relationship Type="http://schemas.openxmlformats.org/officeDocument/2006/relationships/slide" Target="/ppt/slides/slide5.xml" Id="R0ed6f8dff0404872" /><Relationship Type="http://schemas.openxmlformats.org/officeDocument/2006/relationships/slide" Target="/ppt/slides/slide6.xml" Id="R5fd35d303cd14995" /><Relationship Type="http://schemas.openxmlformats.org/officeDocument/2006/relationships/slide" Target="/ppt/slides/slide7.xml" Id="R0b8847613381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382cd2497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70ab17b3464c" /><Relationship Type="http://schemas.openxmlformats.org/officeDocument/2006/relationships/theme" Target="/ppt/slideMasters/theme/theme1.xml" Id="Rc1a05d9079f5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c70ab17b3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77127b7740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fdadba447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65a6e9f83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e787306f9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1bace060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752e19570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b0e4f2a2d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24 863 916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28 606 712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