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1cb3deb3b842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7ba8dcba814a52"/>
  </p:sldMasterIdLst>
  <p:sldIdLst>
    <p:sldId xmlns:r="http://schemas.openxmlformats.org/officeDocument/2006/relationships" id="256" r:id="R0a9f3e62af234276"/>
    <p:sldId xmlns:r="http://schemas.openxmlformats.org/officeDocument/2006/relationships" id="257" r:id="R618ca0c63aa14f3a"/>
    <p:sldId xmlns:r="http://schemas.openxmlformats.org/officeDocument/2006/relationships" id="258" r:id="R020b99f1d8d046d8"/>
    <p:sldId xmlns:r="http://schemas.openxmlformats.org/officeDocument/2006/relationships" id="259" r:id="R487946d39e384c18"/>
    <p:sldId xmlns:r="http://schemas.openxmlformats.org/officeDocument/2006/relationships" id="260" r:id="Rbe7fd3805320445f"/>
    <p:sldId xmlns:r="http://schemas.openxmlformats.org/officeDocument/2006/relationships" id="261" r:id="R3eba6363c333471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7ba8dcba814a52" /><Relationship Type="http://schemas.openxmlformats.org/officeDocument/2006/relationships/slide" Target="/ppt/slides/slide1.xml" Id="R0a9f3e62af234276" /><Relationship Type="http://schemas.openxmlformats.org/officeDocument/2006/relationships/slide" Target="/ppt/slides/slide2.xml" Id="R618ca0c63aa14f3a" /><Relationship Type="http://schemas.openxmlformats.org/officeDocument/2006/relationships/slide" Target="/ppt/slides/slide3.xml" Id="R020b99f1d8d046d8" /><Relationship Type="http://schemas.openxmlformats.org/officeDocument/2006/relationships/slide" Target="/ppt/slides/slide4.xml" Id="R487946d39e384c18" /><Relationship Type="http://schemas.openxmlformats.org/officeDocument/2006/relationships/slide" Target="/ppt/slides/slide5.xml" Id="Rbe7fd3805320445f" /><Relationship Type="http://schemas.openxmlformats.org/officeDocument/2006/relationships/slide" Target="/ppt/slides/slide6.xml" Id="R3eba6363c333471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ecdae71cf747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9bef8037324687" /><Relationship Type="http://schemas.openxmlformats.org/officeDocument/2006/relationships/theme" Target="/ppt/slideMasters/theme/theme1.xml" Id="Rb2e7a8bc5edd4b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9bef80373246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a4b2270ac246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84b723c79c47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82d00b42214d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87dd496b1b46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c1ba75aee9456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51b020e2774f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KROSNESLUND 29A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KROSNESLUND 29A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KROSNESLUND 29A AS ble etablert [år] og holder til i Gressvik.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KROSNESLUND 29A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KROSNESLUND 29A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KROSNESLUND 29A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MEREM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KROSNESLUND 29A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Krosneslund 29A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1622 Gressvik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928 247 635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KROSNESLUND 29A AS</a:t>
            </a:r>
          </a:p>
        </p:txBody>
      </p:sp>
    </p:spTree>
  </p:cSld>
  <p:clrMapOvr>
    <a:masterClrMapping xmlns:a="http://schemas.openxmlformats.org/drawingml/2006/main"/>
  </p:clrMapOvr>
</p:sld>
</file>