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c715f60d7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134dfc0ee4e5b"/>
  </p:sldMasterIdLst>
  <p:sldIdLst>
    <p:sldId xmlns:r="http://schemas.openxmlformats.org/officeDocument/2006/relationships" id="256" r:id="R198481fc94ad4bc2"/>
    <p:sldId xmlns:r="http://schemas.openxmlformats.org/officeDocument/2006/relationships" id="257" r:id="R34cbf643e7bf42fb"/>
    <p:sldId xmlns:r="http://schemas.openxmlformats.org/officeDocument/2006/relationships" id="258" r:id="R7cdd3b19c2da471a"/>
    <p:sldId xmlns:r="http://schemas.openxmlformats.org/officeDocument/2006/relationships" id="259" r:id="R078ddeafb1714811"/>
    <p:sldId xmlns:r="http://schemas.openxmlformats.org/officeDocument/2006/relationships" id="260" r:id="R4be7a0d4006843ba"/>
    <p:sldId xmlns:r="http://schemas.openxmlformats.org/officeDocument/2006/relationships" id="261" r:id="Rdb2cb860122e4f80"/>
    <p:sldId xmlns:r="http://schemas.openxmlformats.org/officeDocument/2006/relationships" id="262" r:id="Rb0bb96f34a0149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134dfc0ee4e5b" /><Relationship Type="http://schemas.openxmlformats.org/officeDocument/2006/relationships/slide" Target="/ppt/slides/slide1.xml" Id="R198481fc94ad4bc2" /><Relationship Type="http://schemas.openxmlformats.org/officeDocument/2006/relationships/slide" Target="/ppt/slides/slide2.xml" Id="R34cbf643e7bf42fb" /><Relationship Type="http://schemas.openxmlformats.org/officeDocument/2006/relationships/slide" Target="/ppt/slides/slide3.xml" Id="R7cdd3b19c2da471a" /><Relationship Type="http://schemas.openxmlformats.org/officeDocument/2006/relationships/slide" Target="/ppt/slides/slide4.xml" Id="R078ddeafb1714811" /><Relationship Type="http://schemas.openxmlformats.org/officeDocument/2006/relationships/slide" Target="/ppt/slides/slide5.xml" Id="R4be7a0d4006843ba" /><Relationship Type="http://schemas.openxmlformats.org/officeDocument/2006/relationships/slide" Target="/ppt/slides/slide6.xml" Id="Rdb2cb860122e4f80" /><Relationship Type="http://schemas.openxmlformats.org/officeDocument/2006/relationships/slide" Target="/ppt/slides/slide7.xml" Id="Rb0bb96f34a0149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85323eb23d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e512a4313443f" /><Relationship Type="http://schemas.openxmlformats.org/officeDocument/2006/relationships/theme" Target="/ppt/slideMasters/theme/theme1.xml" Id="R6418097558d3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fe512a4313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ce082df5945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895775ebc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0ea59b70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a00d74bd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118fb9a4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0528e2479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602f1a8eb4a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81 745 684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MALME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MALME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