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3cc846b93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6813ab67d4f67"/>
  </p:sldMasterIdLst>
  <p:sldIdLst>
    <p:sldId xmlns:r="http://schemas.openxmlformats.org/officeDocument/2006/relationships" id="256" r:id="R98105aee46b24525"/>
    <p:sldId xmlns:r="http://schemas.openxmlformats.org/officeDocument/2006/relationships" id="257" r:id="R9b409a11bede49b5"/>
    <p:sldId xmlns:r="http://schemas.openxmlformats.org/officeDocument/2006/relationships" id="258" r:id="Rac22f339636e450e"/>
    <p:sldId xmlns:r="http://schemas.openxmlformats.org/officeDocument/2006/relationships" id="259" r:id="R17f84ef685314760"/>
    <p:sldId xmlns:r="http://schemas.openxmlformats.org/officeDocument/2006/relationships" id="260" r:id="R238f3e1af70d4451"/>
    <p:sldId xmlns:r="http://schemas.openxmlformats.org/officeDocument/2006/relationships" id="261" r:id="R556ed36abbad49ec"/>
    <p:sldId xmlns:r="http://schemas.openxmlformats.org/officeDocument/2006/relationships" id="262" r:id="Rfc10e5462ce8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6813ab67d4f67" /><Relationship Type="http://schemas.openxmlformats.org/officeDocument/2006/relationships/slide" Target="/ppt/slides/slide1.xml" Id="R98105aee46b24525" /><Relationship Type="http://schemas.openxmlformats.org/officeDocument/2006/relationships/slide" Target="/ppt/slides/slide2.xml" Id="R9b409a11bede49b5" /><Relationship Type="http://schemas.openxmlformats.org/officeDocument/2006/relationships/slide" Target="/ppt/slides/slide3.xml" Id="Rac22f339636e450e" /><Relationship Type="http://schemas.openxmlformats.org/officeDocument/2006/relationships/slide" Target="/ppt/slides/slide4.xml" Id="R17f84ef685314760" /><Relationship Type="http://schemas.openxmlformats.org/officeDocument/2006/relationships/slide" Target="/ppt/slides/slide5.xml" Id="R238f3e1af70d4451" /><Relationship Type="http://schemas.openxmlformats.org/officeDocument/2006/relationships/slide" Target="/ppt/slides/slide6.xml" Id="R556ed36abbad49ec" /><Relationship Type="http://schemas.openxmlformats.org/officeDocument/2006/relationships/slide" Target="/ppt/slides/slide7.xml" Id="Rfc10e5462ce8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56dae4d9e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ab34b521492b" /><Relationship Type="http://schemas.openxmlformats.org/officeDocument/2006/relationships/theme" Target="/ppt/slideMasters/theme/theme1.xml" Id="Rd12d78460eff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2ab34b521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4731c7b1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f94ddb8e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b6af6cf6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e2fbca707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1214d9c2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27c402ab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894989b5a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KNIVEN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6 476 140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70 812 071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70 862 393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928 250 830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KNIVEN INVEST AS</a:t>
            </a:r>
          </a:p>
        </p:txBody>
      </p:sp>
    </p:spTree>
  </p:cSld>
  <p:clrMapOvr>
    <a:masterClrMapping xmlns:a="http://schemas.openxmlformats.org/drawingml/2006/main"/>
  </p:clrMapOvr>
</p:sld>
</file>