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448bd8915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d8eb1faef4c6f"/>
  </p:sldMasterIdLst>
  <p:sldIdLst>
    <p:sldId xmlns:r="http://schemas.openxmlformats.org/officeDocument/2006/relationships" id="256" r:id="R61c1aa1730314827"/>
    <p:sldId xmlns:r="http://schemas.openxmlformats.org/officeDocument/2006/relationships" id="257" r:id="R3e9205c0bb304440"/>
    <p:sldId xmlns:r="http://schemas.openxmlformats.org/officeDocument/2006/relationships" id="258" r:id="R15a1ebc8fecc4a8d"/>
    <p:sldId xmlns:r="http://schemas.openxmlformats.org/officeDocument/2006/relationships" id="259" r:id="R9b583c4dd7a044a7"/>
    <p:sldId xmlns:r="http://schemas.openxmlformats.org/officeDocument/2006/relationships" id="260" r:id="R7fd42ee493fc442d"/>
    <p:sldId xmlns:r="http://schemas.openxmlformats.org/officeDocument/2006/relationships" id="261" r:id="Rbea9e3f6e27140bf"/>
    <p:sldId xmlns:r="http://schemas.openxmlformats.org/officeDocument/2006/relationships" id="262" r:id="R3c4e3db56d9f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d8eb1faef4c6f" /><Relationship Type="http://schemas.openxmlformats.org/officeDocument/2006/relationships/slide" Target="/ppt/slides/slide1.xml" Id="R61c1aa1730314827" /><Relationship Type="http://schemas.openxmlformats.org/officeDocument/2006/relationships/slide" Target="/ppt/slides/slide2.xml" Id="R3e9205c0bb304440" /><Relationship Type="http://schemas.openxmlformats.org/officeDocument/2006/relationships/slide" Target="/ppt/slides/slide3.xml" Id="R15a1ebc8fecc4a8d" /><Relationship Type="http://schemas.openxmlformats.org/officeDocument/2006/relationships/slide" Target="/ppt/slides/slide4.xml" Id="R9b583c4dd7a044a7" /><Relationship Type="http://schemas.openxmlformats.org/officeDocument/2006/relationships/slide" Target="/ppt/slides/slide5.xml" Id="R7fd42ee493fc442d" /><Relationship Type="http://schemas.openxmlformats.org/officeDocument/2006/relationships/slide" Target="/ppt/slides/slide6.xml" Id="Rbea9e3f6e27140bf" /><Relationship Type="http://schemas.openxmlformats.org/officeDocument/2006/relationships/slide" Target="/ppt/slides/slide7.xml" Id="R3c4e3db56d9f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b4604a986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e7b09971a4a5f" /><Relationship Type="http://schemas.openxmlformats.org/officeDocument/2006/relationships/theme" Target="/ppt/slideMasters/theme/theme1.xml" Id="R3425d915c085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e7b09971a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338970f0e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9d71e56d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47787315e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9fe40d367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2d8b80d8b4c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ffc937882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e67ed98d3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Høyehaugen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