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d65f5730d649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29fef1813f47d1"/>
  </p:sldMasterIdLst>
  <p:sldIdLst>
    <p:sldId xmlns:r="http://schemas.openxmlformats.org/officeDocument/2006/relationships" id="256" r:id="R7e0e61e4b0804430"/>
    <p:sldId xmlns:r="http://schemas.openxmlformats.org/officeDocument/2006/relationships" id="257" r:id="Rc7cd762e548a4ab1"/>
    <p:sldId xmlns:r="http://schemas.openxmlformats.org/officeDocument/2006/relationships" id="258" r:id="R880ce08769f34e76"/>
    <p:sldId xmlns:r="http://schemas.openxmlformats.org/officeDocument/2006/relationships" id="259" r:id="Ra319563673a1440e"/>
    <p:sldId xmlns:r="http://schemas.openxmlformats.org/officeDocument/2006/relationships" id="260" r:id="R6b57b6a5e0ca4be7"/>
    <p:sldId xmlns:r="http://schemas.openxmlformats.org/officeDocument/2006/relationships" id="261" r:id="Raf3b426956af4855"/>
    <p:sldId xmlns:r="http://schemas.openxmlformats.org/officeDocument/2006/relationships" id="262" r:id="R26ca66cb4f9946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29fef1813f47d1" /><Relationship Type="http://schemas.openxmlformats.org/officeDocument/2006/relationships/slide" Target="/ppt/slides/slide1.xml" Id="R7e0e61e4b0804430" /><Relationship Type="http://schemas.openxmlformats.org/officeDocument/2006/relationships/slide" Target="/ppt/slides/slide2.xml" Id="Rc7cd762e548a4ab1" /><Relationship Type="http://schemas.openxmlformats.org/officeDocument/2006/relationships/slide" Target="/ppt/slides/slide3.xml" Id="R880ce08769f34e76" /><Relationship Type="http://schemas.openxmlformats.org/officeDocument/2006/relationships/slide" Target="/ppt/slides/slide4.xml" Id="Ra319563673a1440e" /><Relationship Type="http://schemas.openxmlformats.org/officeDocument/2006/relationships/slide" Target="/ppt/slides/slide5.xml" Id="R6b57b6a5e0ca4be7" /><Relationship Type="http://schemas.openxmlformats.org/officeDocument/2006/relationships/slide" Target="/ppt/slides/slide6.xml" Id="Raf3b426956af4855" /><Relationship Type="http://schemas.openxmlformats.org/officeDocument/2006/relationships/slide" Target="/ppt/slides/slide7.xml" Id="R26ca66cb4f9946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6f506b95564f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8b9ab046d4de1" /><Relationship Type="http://schemas.openxmlformats.org/officeDocument/2006/relationships/theme" Target="/ppt/slideMasters/theme/theme1.xml" Id="R68c070538fc948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88b9ab046d4d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105d7043a46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41d9fd44c40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15559d2604a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8d225956245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9018c4a414b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439bfadcd44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d71903d4844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TABASCO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TABASCO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TABASCO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TABASCO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TABASCO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TABASCO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1 133 808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1 040 769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5 829 961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TABASCO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CLAES GØRAN SELLÆG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MIDT-NORSK BILUTLEIE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TABASCO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Ludvig Kristensen Daas veg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7804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57 22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928 269 450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TABASCO AS</a:t>
            </a:r>
          </a:p>
        </p:txBody>
      </p:sp>
    </p:spTree>
  </p:cSld>
  <p:clrMapOvr>
    <a:masterClrMapping xmlns:a="http://schemas.openxmlformats.org/drawingml/2006/main"/>
  </p:clrMapOvr>
</p:sld>
</file>