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c5fd8e55d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e0bd55bc14605"/>
  </p:sldMasterIdLst>
  <p:sldIdLst>
    <p:sldId xmlns:r="http://schemas.openxmlformats.org/officeDocument/2006/relationships" id="256" r:id="Rcc478d5cd40e4040"/>
    <p:sldId xmlns:r="http://schemas.openxmlformats.org/officeDocument/2006/relationships" id="257" r:id="Ra5e038fe52134f34"/>
    <p:sldId xmlns:r="http://schemas.openxmlformats.org/officeDocument/2006/relationships" id="258" r:id="R9f514b9fa6024681"/>
    <p:sldId xmlns:r="http://schemas.openxmlformats.org/officeDocument/2006/relationships" id="259" r:id="R70b1e467704543a3"/>
    <p:sldId xmlns:r="http://schemas.openxmlformats.org/officeDocument/2006/relationships" id="260" r:id="Rd92e3fd3a63447fa"/>
    <p:sldId xmlns:r="http://schemas.openxmlformats.org/officeDocument/2006/relationships" id="261" r:id="R4bc4ed5fa33042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e0bd55bc14605" /><Relationship Type="http://schemas.openxmlformats.org/officeDocument/2006/relationships/slide" Target="/ppt/slides/slide1.xml" Id="Rcc478d5cd40e4040" /><Relationship Type="http://schemas.openxmlformats.org/officeDocument/2006/relationships/slide" Target="/ppt/slides/slide2.xml" Id="Ra5e038fe52134f34" /><Relationship Type="http://schemas.openxmlformats.org/officeDocument/2006/relationships/slide" Target="/ppt/slides/slide3.xml" Id="R9f514b9fa6024681" /><Relationship Type="http://schemas.openxmlformats.org/officeDocument/2006/relationships/slide" Target="/ppt/slides/slide4.xml" Id="R70b1e467704543a3" /><Relationship Type="http://schemas.openxmlformats.org/officeDocument/2006/relationships/slide" Target="/ppt/slides/slide5.xml" Id="Rd92e3fd3a63447fa" /><Relationship Type="http://schemas.openxmlformats.org/officeDocument/2006/relationships/slide" Target="/ppt/slides/slide6.xml" Id="R4bc4ed5fa33042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777df947c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e214fdf5d41b7" /><Relationship Type="http://schemas.openxmlformats.org/officeDocument/2006/relationships/theme" Target="/ppt/slideMasters/theme/theme1.xml" Id="Rff3a7a0bb521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0e214fdf5d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632ecfded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91abfab8c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9110ac8b44a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ae0559166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b401092a9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ece43eb20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Storbuktveien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