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86c35ba95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f639480e644a1"/>
  </p:sldMasterIdLst>
  <p:sldIdLst>
    <p:sldId xmlns:r="http://schemas.openxmlformats.org/officeDocument/2006/relationships" id="256" r:id="R8b3e9f96df9e4d29"/>
    <p:sldId xmlns:r="http://schemas.openxmlformats.org/officeDocument/2006/relationships" id="257" r:id="R0006b6373bf64d1e"/>
    <p:sldId xmlns:r="http://schemas.openxmlformats.org/officeDocument/2006/relationships" id="258" r:id="R18c305839a064ae2"/>
    <p:sldId xmlns:r="http://schemas.openxmlformats.org/officeDocument/2006/relationships" id="259" r:id="R905c5c2644214a4b"/>
    <p:sldId xmlns:r="http://schemas.openxmlformats.org/officeDocument/2006/relationships" id="260" r:id="R6c1971d01fdc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f639480e644a1" /><Relationship Type="http://schemas.openxmlformats.org/officeDocument/2006/relationships/slide" Target="/ppt/slides/slide1.xml" Id="R8b3e9f96df9e4d29" /><Relationship Type="http://schemas.openxmlformats.org/officeDocument/2006/relationships/slide" Target="/ppt/slides/slide2.xml" Id="R0006b6373bf64d1e" /><Relationship Type="http://schemas.openxmlformats.org/officeDocument/2006/relationships/slide" Target="/ppt/slides/slide3.xml" Id="R18c305839a064ae2" /><Relationship Type="http://schemas.openxmlformats.org/officeDocument/2006/relationships/slide" Target="/ppt/slides/slide4.xml" Id="R905c5c2644214a4b" /><Relationship Type="http://schemas.openxmlformats.org/officeDocument/2006/relationships/slide" Target="/ppt/slides/slide5.xml" Id="R6c1971d01fdc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a8b5554b0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9d5baa7f4d8c" /><Relationship Type="http://schemas.openxmlformats.org/officeDocument/2006/relationships/theme" Target="/ppt/slideMasters/theme/theme1.xml" Id="R6f4024060db0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e9d5baa7f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ecb6e6e2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438b897a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f5b5e891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96d56bbc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231ceddc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