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dde8f0751d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2a0639fd8b4253"/>
  </p:sldMasterIdLst>
  <p:sldIdLst>
    <p:sldId xmlns:r="http://schemas.openxmlformats.org/officeDocument/2006/relationships" id="256" r:id="Rd13f82f9c68d4968"/>
    <p:sldId xmlns:r="http://schemas.openxmlformats.org/officeDocument/2006/relationships" id="257" r:id="R569f5d61e79b4d7e"/>
    <p:sldId xmlns:r="http://schemas.openxmlformats.org/officeDocument/2006/relationships" id="258" r:id="R1ef144d8fefe4465"/>
    <p:sldId xmlns:r="http://schemas.openxmlformats.org/officeDocument/2006/relationships" id="259" r:id="R18d26294f8f14da6"/>
    <p:sldId xmlns:r="http://schemas.openxmlformats.org/officeDocument/2006/relationships" id="260" r:id="R66e240344fc84c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2a0639fd8b4253" /><Relationship Type="http://schemas.openxmlformats.org/officeDocument/2006/relationships/slide" Target="/ppt/slides/slide1.xml" Id="Rd13f82f9c68d4968" /><Relationship Type="http://schemas.openxmlformats.org/officeDocument/2006/relationships/slide" Target="/ppt/slides/slide2.xml" Id="R569f5d61e79b4d7e" /><Relationship Type="http://schemas.openxmlformats.org/officeDocument/2006/relationships/slide" Target="/ppt/slides/slide3.xml" Id="R1ef144d8fefe4465" /><Relationship Type="http://schemas.openxmlformats.org/officeDocument/2006/relationships/slide" Target="/ppt/slides/slide4.xml" Id="R18d26294f8f14da6" /><Relationship Type="http://schemas.openxmlformats.org/officeDocument/2006/relationships/slide" Target="/ppt/slides/slide5.xml" Id="R66e240344fc84c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854c74b5ec48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381fb19d5f4b65" /><Relationship Type="http://schemas.openxmlformats.org/officeDocument/2006/relationships/theme" Target="/ppt/slideMasters/theme/theme1.xml" Id="R79cc664ef3e546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381fb19d5f4b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38804a17f40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59032e7da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540a61f0d4f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351e231514c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09bbc0eeb4b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CIVITAN FARSUND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CIVITAN FARSUND ble etablert [år] og holder til i Farsund.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Åptefossveien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4550 Farsund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928 276 872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CIVITAN FARSUND</a:t>
            </a:r>
          </a:p>
        </p:txBody>
      </p:sp>
    </p:spTree>
  </p:cSld>
  <p:clrMapOvr>
    <a:masterClrMapping xmlns:a="http://schemas.openxmlformats.org/drawingml/2006/main"/>
  </p:clrMapOvr>
</p:sld>
</file>