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2812e5d5bd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c366614bb4ca3"/>
  </p:sldMasterIdLst>
  <p:sldIdLst>
    <p:sldId xmlns:r="http://schemas.openxmlformats.org/officeDocument/2006/relationships" id="256" r:id="Rf884b80bd47f4f69"/>
    <p:sldId xmlns:r="http://schemas.openxmlformats.org/officeDocument/2006/relationships" id="257" r:id="R6c55e7ba4e114709"/>
    <p:sldId xmlns:r="http://schemas.openxmlformats.org/officeDocument/2006/relationships" id="258" r:id="Rb0c2c821cd194225"/>
    <p:sldId xmlns:r="http://schemas.openxmlformats.org/officeDocument/2006/relationships" id="259" r:id="Rde47d3bf63be4e43"/>
    <p:sldId xmlns:r="http://schemas.openxmlformats.org/officeDocument/2006/relationships" id="260" r:id="R39ac92dbe0064afa"/>
    <p:sldId xmlns:r="http://schemas.openxmlformats.org/officeDocument/2006/relationships" id="261" r:id="R5e15f3acd35a4363"/>
    <p:sldId xmlns:r="http://schemas.openxmlformats.org/officeDocument/2006/relationships" id="262" r:id="R916c73a7a8bb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c366614bb4ca3" /><Relationship Type="http://schemas.openxmlformats.org/officeDocument/2006/relationships/slide" Target="/ppt/slides/slide1.xml" Id="Rf884b80bd47f4f69" /><Relationship Type="http://schemas.openxmlformats.org/officeDocument/2006/relationships/slide" Target="/ppt/slides/slide2.xml" Id="R6c55e7ba4e114709" /><Relationship Type="http://schemas.openxmlformats.org/officeDocument/2006/relationships/slide" Target="/ppt/slides/slide3.xml" Id="Rb0c2c821cd194225" /><Relationship Type="http://schemas.openxmlformats.org/officeDocument/2006/relationships/slide" Target="/ppt/slides/slide4.xml" Id="Rde47d3bf63be4e43" /><Relationship Type="http://schemas.openxmlformats.org/officeDocument/2006/relationships/slide" Target="/ppt/slides/slide5.xml" Id="R39ac92dbe0064afa" /><Relationship Type="http://schemas.openxmlformats.org/officeDocument/2006/relationships/slide" Target="/ppt/slides/slide6.xml" Id="R5e15f3acd35a4363" /><Relationship Type="http://schemas.openxmlformats.org/officeDocument/2006/relationships/slide" Target="/ppt/slides/slide7.xml" Id="R916c73a7a8bb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1da9fe433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afb757a5b4cd0" /><Relationship Type="http://schemas.openxmlformats.org/officeDocument/2006/relationships/theme" Target="/ppt/slideMasters/theme/theme1.xml" Id="Rc993cd36200e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afb757a5b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4a6127fd4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2dd43cb0b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95bd4fcc3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b25b2dcec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0fc9dab4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3c2494952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b5a2a3855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