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a8bc9158204f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e2d4e684134fc0"/>
  </p:sldMasterIdLst>
  <p:sldIdLst>
    <p:sldId xmlns:r="http://schemas.openxmlformats.org/officeDocument/2006/relationships" id="256" r:id="Rd452f6db3b264d8d"/>
    <p:sldId xmlns:r="http://schemas.openxmlformats.org/officeDocument/2006/relationships" id="257" r:id="R6b4f25fc1eba4f70"/>
    <p:sldId xmlns:r="http://schemas.openxmlformats.org/officeDocument/2006/relationships" id="258" r:id="Reee838c8ab794b72"/>
    <p:sldId xmlns:r="http://schemas.openxmlformats.org/officeDocument/2006/relationships" id="259" r:id="Re8c68c0fe51e4a79"/>
    <p:sldId xmlns:r="http://schemas.openxmlformats.org/officeDocument/2006/relationships" id="260" r:id="R790a292350094e8c"/>
    <p:sldId xmlns:r="http://schemas.openxmlformats.org/officeDocument/2006/relationships" id="261" r:id="R8105dc2f0635414b"/>
    <p:sldId xmlns:r="http://schemas.openxmlformats.org/officeDocument/2006/relationships" id="262" r:id="Ra8abc5042e3047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e2d4e684134fc0" /><Relationship Type="http://schemas.openxmlformats.org/officeDocument/2006/relationships/slide" Target="/ppt/slides/slide1.xml" Id="Rd452f6db3b264d8d" /><Relationship Type="http://schemas.openxmlformats.org/officeDocument/2006/relationships/slide" Target="/ppt/slides/slide2.xml" Id="R6b4f25fc1eba4f70" /><Relationship Type="http://schemas.openxmlformats.org/officeDocument/2006/relationships/slide" Target="/ppt/slides/slide3.xml" Id="Reee838c8ab794b72" /><Relationship Type="http://schemas.openxmlformats.org/officeDocument/2006/relationships/slide" Target="/ppt/slides/slide4.xml" Id="Re8c68c0fe51e4a79" /><Relationship Type="http://schemas.openxmlformats.org/officeDocument/2006/relationships/slide" Target="/ppt/slides/slide5.xml" Id="R790a292350094e8c" /><Relationship Type="http://schemas.openxmlformats.org/officeDocument/2006/relationships/slide" Target="/ppt/slides/slide6.xml" Id="R8105dc2f0635414b" /><Relationship Type="http://schemas.openxmlformats.org/officeDocument/2006/relationships/slide" Target="/ppt/slides/slide7.xml" Id="Ra8abc5042e3047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dcd05bc63246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7a922dd074f11" /><Relationship Type="http://schemas.openxmlformats.org/officeDocument/2006/relationships/theme" Target="/ppt/slideMasters/theme/theme1.xml" Id="R72830a97467d44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87a922dd074f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a71496be049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a7ea148a744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1c66ddcdf47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e677f861e4a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025a225a24c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defc39ca24e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95cca3fe445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KMH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KMH HOLDING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1 146 274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1 158 275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JOHAN MOLNES HOEM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Ekebergveien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928 277 151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KMH HOLDING AS</a:t>
            </a:r>
          </a:p>
        </p:txBody>
      </p:sp>
    </p:spTree>
  </p:cSld>
  <p:clrMapOvr>
    <a:masterClrMapping xmlns:a="http://schemas.openxmlformats.org/drawingml/2006/main"/>
  </p:clrMapOvr>
</p:sld>
</file>