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3ab65b664f04e4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7c8af753ddb46dd"/>
  </p:sldMasterIdLst>
  <p:sldIdLst>
    <p:sldId xmlns:r="http://schemas.openxmlformats.org/officeDocument/2006/relationships" id="256" r:id="R9bf7e314338c49af"/>
    <p:sldId xmlns:r="http://schemas.openxmlformats.org/officeDocument/2006/relationships" id="257" r:id="R65edfffd11e94532"/>
    <p:sldId xmlns:r="http://schemas.openxmlformats.org/officeDocument/2006/relationships" id="258" r:id="R936d3d7af25e4a5f"/>
    <p:sldId xmlns:r="http://schemas.openxmlformats.org/officeDocument/2006/relationships" id="259" r:id="R870d867d07854e4c"/>
    <p:sldId xmlns:r="http://schemas.openxmlformats.org/officeDocument/2006/relationships" id="260" r:id="Rb3ad50e5707e44ed"/>
    <p:sldId xmlns:r="http://schemas.openxmlformats.org/officeDocument/2006/relationships" id="261" r:id="R45aef31463c646b3"/>
    <p:sldId xmlns:r="http://schemas.openxmlformats.org/officeDocument/2006/relationships" id="262" r:id="R0595f57536e840b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7c8af753ddb46dd" /><Relationship Type="http://schemas.openxmlformats.org/officeDocument/2006/relationships/slide" Target="/ppt/slides/slide1.xml" Id="R9bf7e314338c49af" /><Relationship Type="http://schemas.openxmlformats.org/officeDocument/2006/relationships/slide" Target="/ppt/slides/slide2.xml" Id="R65edfffd11e94532" /><Relationship Type="http://schemas.openxmlformats.org/officeDocument/2006/relationships/slide" Target="/ppt/slides/slide3.xml" Id="R936d3d7af25e4a5f" /><Relationship Type="http://schemas.openxmlformats.org/officeDocument/2006/relationships/slide" Target="/ppt/slides/slide4.xml" Id="R870d867d07854e4c" /><Relationship Type="http://schemas.openxmlformats.org/officeDocument/2006/relationships/slide" Target="/ppt/slides/slide5.xml" Id="Rb3ad50e5707e44ed" /><Relationship Type="http://schemas.openxmlformats.org/officeDocument/2006/relationships/slide" Target="/ppt/slides/slide6.xml" Id="R45aef31463c646b3" /><Relationship Type="http://schemas.openxmlformats.org/officeDocument/2006/relationships/slide" Target="/ppt/slides/slide7.xml" Id="R0595f57536e840b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8febb2015e64a6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649546c16b4351" /><Relationship Type="http://schemas.openxmlformats.org/officeDocument/2006/relationships/theme" Target="/ppt/slideMasters/theme/theme1.xml" Id="Rfcde505281574fa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3649546c16b435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16dcc2d671432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9213da1345440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3935fe47e84c8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e0bf660972481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8c4a359889406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3b5a731d83452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4b49e73b1346b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ANNE-LENE LANGØY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ANNE-LENE LANGØY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ANNE-LENE LANGØY HOLDING AS ble etablert [år] og holder til i Ranheim.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ANNE-LENE LANGØY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ANNE-LENE LANGØY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ANNE-LENE LANGØY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−19 932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27 215 442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72 375 114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72 542 759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ANNE-LENE LANGØY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ANNE-LENE LANGØY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ANNE-LENE LANGØY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Horgvegen 24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7055 Ranheim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928 284 646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ANNE-LENE LANGØY HOLDING AS</a:t>
            </a:r>
          </a:p>
        </p:txBody>
      </p:sp>
    </p:spTree>
  </p:cSld>
  <p:clrMapOvr>
    <a:masterClrMapping xmlns:a="http://schemas.openxmlformats.org/drawingml/2006/main"/>
  </p:clrMapOvr>
</p:sld>
</file>