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9d28fd92ed4c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a41bd04ce94451"/>
  </p:sldMasterIdLst>
  <p:sldIdLst>
    <p:sldId xmlns:r="http://schemas.openxmlformats.org/officeDocument/2006/relationships" id="256" r:id="Rd086f01afee44b0e"/>
    <p:sldId xmlns:r="http://schemas.openxmlformats.org/officeDocument/2006/relationships" id="257" r:id="R2cf757eb79df4682"/>
    <p:sldId xmlns:r="http://schemas.openxmlformats.org/officeDocument/2006/relationships" id="258" r:id="Ra765335b5f0c4c7f"/>
    <p:sldId xmlns:r="http://schemas.openxmlformats.org/officeDocument/2006/relationships" id="259" r:id="R393fdc7731314ace"/>
    <p:sldId xmlns:r="http://schemas.openxmlformats.org/officeDocument/2006/relationships" id="260" r:id="R06fb497b4f794983"/>
    <p:sldId xmlns:r="http://schemas.openxmlformats.org/officeDocument/2006/relationships" id="261" r:id="R89af87cd6745407e"/>
    <p:sldId xmlns:r="http://schemas.openxmlformats.org/officeDocument/2006/relationships" id="262" r:id="Rf330d726c99b42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a41bd04ce94451" /><Relationship Type="http://schemas.openxmlformats.org/officeDocument/2006/relationships/slide" Target="/ppt/slides/slide1.xml" Id="Rd086f01afee44b0e" /><Relationship Type="http://schemas.openxmlformats.org/officeDocument/2006/relationships/slide" Target="/ppt/slides/slide2.xml" Id="R2cf757eb79df4682" /><Relationship Type="http://schemas.openxmlformats.org/officeDocument/2006/relationships/slide" Target="/ppt/slides/slide3.xml" Id="Ra765335b5f0c4c7f" /><Relationship Type="http://schemas.openxmlformats.org/officeDocument/2006/relationships/slide" Target="/ppt/slides/slide4.xml" Id="R393fdc7731314ace" /><Relationship Type="http://schemas.openxmlformats.org/officeDocument/2006/relationships/slide" Target="/ppt/slides/slide5.xml" Id="R06fb497b4f794983" /><Relationship Type="http://schemas.openxmlformats.org/officeDocument/2006/relationships/slide" Target="/ppt/slides/slide6.xml" Id="R89af87cd6745407e" /><Relationship Type="http://schemas.openxmlformats.org/officeDocument/2006/relationships/slide" Target="/ppt/slides/slide7.xml" Id="Rf330d726c99b42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c0a357745a46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7915550de416d" /><Relationship Type="http://schemas.openxmlformats.org/officeDocument/2006/relationships/theme" Target="/ppt/slideMasters/theme/theme1.xml" Id="R57f3270e92b542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47915550de41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2da65ab4347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5fb4700c84e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4f86c101c47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1e47351324e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36b1d7b4246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7f49636d24d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92d5a78d841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GYNTLAND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GYNTLAND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GYNTLAND AS ble etablert [år] og holder til i Tennfjord.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GYNTLAND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GYNTLAND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GYNTLAND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27 030 297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65 727 541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65 863 159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GYNTLAND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ESPEN LANGØY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GYNTLAND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Tennfjordneset 227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6264 Tennfjord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928 284 662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GYNTLAND AS</a:t>
            </a:r>
          </a:p>
        </p:txBody>
      </p:sp>
    </p:spTree>
  </p:cSld>
  <p:clrMapOvr>
    <a:masterClrMapping xmlns:a="http://schemas.openxmlformats.org/drawingml/2006/main"/>
  </p:clrMapOvr>
</p:sld>
</file>