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391f64270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9b120eef241b4"/>
  </p:sldMasterIdLst>
  <p:sldIdLst>
    <p:sldId xmlns:r="http://schemas.openxmlformats.org/officeDocument/2006/relationships" id="256" r:id="R0308c193e31a485f"/>
    <p:sldId xmlns:r="http://schemas.openxmlformats.org/officeDocument/2006/relationships" id="257" r:id="R9ccff9408a574d12"/>
    <p:sldId xmlns:r="http://schemas.openxmlformats.org/officeDocument/2006/relationships" id="258" r:id="Rfdb108e52d0944e2"/>
    <p:sldId xmlns:r="http://schemas.openxmlformats.org/officeDocument/2006/relationships" id="259" r:id="R4fd94860216c4544"/>
    <p:sldId xmlns:r="http://schemas.openxmlformats.org/officeDocument/2006/relationships" id="260" r:id="R772425757e3b4dd1"/>
    <p:sldId xmlns:r="http://schemas.openxmlformats.org/officeDocument/2006/relationships" id="261" r:id="R1f77277931f7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9b120eef241b4" /><Relationship Type="http://schemas.openxmlformats.org/officeDocument/2006/relationships/slide" Target="/ppt/slides/slide1.xml" Id="R0308c193e31a485f" /><Relationship Type="http://schemas.openxmlformats.org/officeDocument/2006/relationships/slide" Target="/ppt/slides/slide2.xml" Id="R9ccff9408a574d12" /><Relationship Type="http://schemas.openxmlformats.org/officeDocument/2006/relationships/slide" Target="/ppt/slides/slide3.xml" Id="Rfdb108e52d0944e2" /><Relationship Type="http://schemas.openxmlformats.org/officeDocument/2006/relationships/slide" Target="/ppt/slides/slide4.xml" Id="R4fd94860216c4544" /><Relationship Type="http://schemas.openxmlformats.org/officeDocument/2006/relationships/slide" Target="/ppt/slides/slide5.xml" Id="R772425757e3b4dd1" /><Relationship Type="http://schemas.openxmlformats.org/officeDocument/2006/relationships/slide" Target="/ppt/slides/slide6.xml" Id="R1f77277931f7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f81d433fa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d56d3eb44bf8" /><Relationship Type="http://schemas.openxmlformats.org/officeDocument/2006/relationships/theme" Target="/ppt/slideMasters/theme/theme1.xml" Id="R35b196ffbc4a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6d56d3eb4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fda8e24d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9482d147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92738321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09aa89c2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ae4c20c7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9ff5dcd3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