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d79caaac7e48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6ffc0c990d47f8"/>
  </p:sldMasterIdLst>
  <p:sldIdLst>
    <p:sldId xmlns:r="http://schemas.openxmlformats.org/officeDocument/2006/relationships" id="256" r:id="R0cce5450afdc444e"/>
    <p:sldId xmlns:r="http://schemas.openxmlformats.org/officeDocument/2006/relationships" id="257" r:id="R381d7a9362a64bfd"/>
    <p:sldId xmlns:r="http://schemas.openxmlformats.org/officeDocument/2006/relationships" id="258" r:id="R817727766e0d41ff"/>
    <p:sldId xmlns:r="http://schemas.openxmlformats.org/officeDocument/2006/relationships" id="259" r:id="R84ebbe22bac3482c"/>
    <p:sldId xmlns:r="http://schemas.openxmlformats.org/officeDocument/2006/relationships" id="260" r:id="R975d75d290d9480a"/>
    <p:sldId xmlns:r="http://schemas.openxmlformats.org/officeDocument/2006/relationships" id="261" r:id="Re03fc6f3a7544f4f"/>
    <p:sldId xmlns:r="http://schemas.openxmlformats.org/officeDocument/2006/relationships" id="262" r:id="R83bbcf0c691d49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6ffc0c990d47f8" /><Relationship Type="http://schemas.openxmlformats.org/officeDocument/2006/relationships/slide" Target="/ppt/slides/slide1.xml" Id="R0cce5450afdc444e" /><Relationship Type="http://schemas.openxmlformats.org/officeDocument/2006/relationships/slide" Target="/ppt/slides/slide2.xml" Id="R381d7a9362a64bfd" /><Relationship Type="http://schemas.openxmlformats.org/officeDocument/2006/relationships/slide" Target="/ppt/slides/slide3.xml" Id="R817727766e0d41ff" /><Relationship Type="http://schemas.openxmlformats.org/officeDocument/2006/relationships/slide" Target="/ppt/slides/slide4.xml" Id="R84ebbe22bac3482c" /><Relationship Type="http://schemas.openxmlformats.org/officeDocument/2006/relationships/slide" Target="/ppt/slides/slide5.xml" Id="R975d75d290d9480a" /><Relationship Type="http://schemas.openxmlformats.org/officeDocument/2006/relationships/slide" Target="/ppt/slides/slide6.xml" Id="Re03fc6f3a7544f4f" /><Relationship Type="http://schemas.openxmlformats.org/officeDocument/2006/relationships/slide" Target="/ppt/slides/slide7.xml" Id="R83bbcf0c691d49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6b43dff45b4b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7a72719904052" /><Relationship Type="http://schemas.openxmlformats.org/officeDocument/2006/relationships/theme" Target="/ppt/slideMasters/theme/theme1.xml" Id="Rdbfb07e6967442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17a727199040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25a085b1345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b88ad3e414e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c7f3ad57441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f4649de6841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6212f43754f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dda921f7440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8115432b34a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DOSMIL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DOSMIL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DOSMIL AS ble etablert [år] og holder til i Alvdal.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DOSMIL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DOSMIL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DOSMIL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26 789 931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71 773 966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72 227 771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DOSMIL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SILJE LANGØY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DOSMIL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Silje Langøy, Strålsjøåsveien 524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2560 Alvdal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928 284 697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DOSMIL AS</a:t>
            </a:r>
          </a:p>
        </p:txBody>
      </p:sp>
    </p:spTree>
  </p:cSld>
  <p:clrMapOvr>
    <a:masterClrMapping xmlns:a="http://schemas.openxmlformats.org/drawingml/2006/main"/>
  </p:clrMapOvr>
</p:sld>
</file>