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ae3a5a0fc947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c52b8608a84e36"/>
  </p:sldMasterIdLst>
  <p:sldIdLst>
    <p:sldId xmlns:r="http://schemas.openxmlformats.org/officeDocument/2006/relationships" id="256" r:id="R8b798a55f6cf4035"/>
    <p:sldId xmlns:r="http://schemas.openxmlformats.org/officeDocument/2006/relationships" id="257" r:id="R5275edd31dad4d0b"/>
    <p:sldId xmlns:r="http://schemas.openxmlformats.org/officeDocument/2006/relationships" id="258" r:id="R708dfb367a864fa2"/>
    <p:sldId xmlns:r="http://schemas.openxmlformats.org/officeDocument/2006/relationships" id="259" r:id="Rf65cd0da0aa94c4d"/>
    <p:sldId xmlns:r="http://schemas.openxmlformats.org/officeDocument/2006/relationships" id="260" r:id="Raf30419b68d243c5"/>
    <p:sldId xmlns:r="http://schemas.openxmlformats.org/officeDocument/2006/relationships" id="261" r:id="Rff5a97363bc24c69"/>
    <p:sldId xmlns:r="http://schemas.openxmlformats.org/officeDocument/2006/relationships" id="262" r:id="Rb0416f455a3449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c52b8608a84e36" /><Relationship Type="http://schemas.openxmlformats.org/officeDocument/2006/relationships/slide" Target="/ppt/slides/slide1.xml" Id="R8b798a55f6cf4035" /><Relationship Type="http://schemas.openxmlformats.org/officeDocument/2006/relationships/slide" Target="/ppt/slides/slide2.xml" Id="R5275edd31dad4d0b" /><Relationship Type="http://schemas.openxmlformats.org/officeDocument/2006/relationships/slide" Target="/ppt/slides/slide3.xml" Id="R708dfb367a864fa2" /><Relationship Type="http://schemas.openxmlformats.org/officeDocument/2006/relationships/slide" Target="/ppt/slides/slide4.xml" Id="Rf65cd0da0aa94c4d" /><Relationship Type="http://schemas.openxmlformats.org/officeDocument/2006/relationships/slide" Target="/ppt/slides/slide5.xml" Id="Raf30419b68d243c5" /><Relationship Type="http://schemas.openxmlformats.org/officeDocument/2006/relationships/slide" Target="/ppt/slides/slide6.xml" Id="Rff5a97363bc24c69" /><Relationship Type="http://schemas.openxmlformats.org/officeDocument/2006/relationships/slide" Target="/ppt/slides/slide7.xml" Id="Rb0416f455a3449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e07959ee244f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3e4d5b4824fd2" /><Relationship Type="http://schemas.openxmlformats.org/officeDocument/2006/relationships/theme" Target="/ppt/slideMasters/theme/theme1.xml" Id="R2c570f84f64f4e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83e4d5b4824f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6feb0cd8d42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5a30d0e5a4e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84aa8e06646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5ef2eb90e44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ee267c22644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1984669e34a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3a60224a247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AKHAO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AKHAO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1 402 375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VITTERSØ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Nadderudveien 143A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928 285 022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AKHAO AS</a:t>
            </a:r>
          </a:p>
        </p:txBody>
      </p:sp>
    </p:spTree>
  </p:cSld>
  <p:clrMapOvr>
    <a:masterClrMapping xmlns:a="http://schemas.openxmlformats.org/drawingml/2006/main"/>
  </p:clrMapOvr>
</p:sld>
</file>