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7e19e5334a40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ed9ba9c11743c9"/>
  </p:sldMasterIdLst>
  <p:sldIdLst>
    <p:sldId xmlns:r="http://schemas.openxmlformats.org/officeDocument/2006/relationships" id="256" r:id="R064ba76d5622458a"/>
    <p:sldId xmlns:r="http://schemas.openxmlformats.org/officeDocument/2006/relationships" id="257" r:id="R8154bee75c8642cf"/>
    <p:sldId xmlns:r="http://schemas.openxmlformats.org/officeDocument/2006/relationships" id="258" r:id="Rc13d8580eaaf455e"/>
    <p:sldId xmlns:r="http://schemas.openxmlformats.org/officeDocument/2006/relationships" id="259" r:id="Re4aa28ee661f4dad"/>
    <p:sldId xmlns:r="http://schemas.openxmlformats.org/officeDocument/2006/relationships" id="260" r:id="Rfb6293fc9fa74255"/>
    <p:sldId xmlns:r="http://schemas.openxmlformats.org/officeDocument/2006/relationships" id="261" r:id="Ra6be139cc56c4711"/>
    <p:sldId xmlns:r="http://schemas.openxmlformats.org/officeDocument/2006/relationships" id="262" r:id="R678fb7205e6c47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ed9ba9c11743c9" /><Relationship Type="http://schemas.openxmlformats.org/officeDocument/2006/relationships/slide" Target="/ppt/slides/slide1.xml" Id="R064ba76d5622458a" /><Relationship Type="http://schemas.openxmlformats.org/officeDocument/2006/relationships/slide" Target="/ppt/slides/slide2.xml" Id="R8154bee75c8642cf" /><Relationship Type="http://schemas.openxmlformats.org/officeDocument/2006/relationships/slide" Target="/ppt/slides/slide3.xml" Id="Rc13d8580eaaf455e" /><Relationship Type="http://schemas.openxmlformats.org/officeDocument/2006/relationships/slide" Target="/ppt/slides/slide4.xml" Id="Re4aa28ee661f4dad" /><Relationship Type="http://schemas.openxmlformats.org/officeDocument/2006/relationships/slide" Target="/ppt/slides/slide5.xml" Id="Rfb6293fc9fa74255" /><Relationship Type="http://schemas.openxmlformats.org/officeDocument/2006/relationships/slide" Target="/ppt/slides/slide6.xml" Id="Ra6be139cc56c4711" /><Relationship Type="http://schemas.openxmlformats.org/officeDocument/2006/relationships/slide" Target="/ppt/slides/slide7.xml" Id="R678fb7205e6c47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53311c9a704b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2db3472fb4c87" /><Relationship Type="http://schemas.openxmlformats.org/officeDocument/2006/relationships/theme" Target="/ppt/slideMasters/theme/theme1.xml" Id="R7cd8d9920df64d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02db3472fb4c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d0a1c0f1945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0a90b53bc4c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54ba0a82b44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3fb7fd8d441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16cce7aa34f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7218df8ea40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8e3e0a8b042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EFJ-HOLDING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EFJ-HOLDING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−362 788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6 516 975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53 723 709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54 311 932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EVA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Romsaas Allé 17D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2063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928 285 626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