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c6ad9c9e0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bbd934eea14269"/>
  </p:sldMasterIdLst>
  <p:sldIdLst>
    <p:sldId xmlns:r="http://schemas.openxmlformats.org/officeDocument/2006/relationships" id="256" r:id="Re3cab8855cfd46b8"/>
    <p:sldId xmlns:r="http://schemas.openxmlformats.org/officeDocument/2006/relationships" id="257" r:id="Ra0977e676a614462"/>
    <p:sldId xmlns:r="http://schemas.openxmlformats.org/officeDocument/2006/relationships" id="258" r:id="R3cd4779b152c424c"/>
    <p:sldId xmlns:r="http://schemas.openxmlformats.org/officeDocument/2006/relationships" id="259" r:id="R113c841d444d4cac"/>
    <p:sldId xmlns:r="http://schemas.openxmlformats.org/officeDocument/2006/relationships" id="260" r:id="R9ed0931a22ae4f3b"/>
    <p:sldId xmlns:r="http://schemas.openxmlformats.org/officeDocument/2006/relationships" id="261" r:id="R14c0926293e84b39"/>
    <p:sldId xmlns:r="http://schemas.openxmlformats.org/officeDocument/2006/relationships" id="262" r:id="R38e6ff15cdb7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bd934eea14269" /><Relationship Type="http://schemas.openxmlformats.org/officeDocument/2006/relationships/slide" Target="/ppt/slides/slide1.xml" Id="Re3cab8855cfd46b8" /><Relationship Type="http://schemas.openxmlformats.org/officeDocument/2006/relationships/slide" Target="/ppt/slides/slide2.xml" Id="Ra0977e676a614462" /><Relationship Type="http://schemas.openxmlformats.org/officeDocument/2006/relationships/slide" Target="/ppt/slides/slide3.xml" Id="R3cd4779b152c424c" /><Relationship Type="http://schemas.openxmlformats.org/officeDocument/2006/relationships/slide" Target="/ppt/slides/slide4.xml" Id="R113c841d444d4cac" /><Relationship Type="http://schemas.openxmlformats.org/officeDocument/2006/relationships/slide" Target="/ppt/slides/slide5.xml" Id="R9ed0931a22ae4f3b" /><Relationship Type="http://schemas.openxmlformats.org/officeDocument/2006/relationships/slide" Target="/ppt/slides/slide6.xml" Id="R14c0926293e84b39" /><Relationship Type="http://schemas.openxmlformats.org/officeDocument/2006/relationships/slide" Target="/ppt/slides/slide7.xml" Id="R38e6ff15cdb7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a5f33931c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2ad745aa41b9" /><Relationship Type="http://schemas.openxmlformats.org/officeDocument/2006/relationships/theme" Target="/ppt/slideMasters/theme/theme1.xml" Id="R34e833c2044a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b2ad745aa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bd4c2609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66c078fb34d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cef583ed46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b3322b9a8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af2101e98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2b91de0c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7f8a287e7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 HOLDING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HJELLE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928 286 061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 HOLDING AS</a:t>
            </a:r>
          </a:p>
        </p:txBody>
      </p:sp>
    </p:spTree>
  </p:cSld>
  <p:clrMapOvr>
    <a:masterClrMapping xmlns:a="http://schemas.openxmlformats.org/drawingml/2006/main"/>
  </p:clrMapOvr>
</p:sld>
</file>