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996736acd4b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a6c544b064a2c"/>
  </p:sldMasterIdLst>
  <p:sldIdLst>
    <p:sldId xmlns:r="http://schemas.openxmlformats.org/officeDocument/2006/relationships" id="256" r:id="Rd5de590489184fc0"/>
    <p:sldId xmlns:r="http://schemas.openxmlformats.org/officeDocument/2006/relationships" id="257" r:id="R2ce2ddeb9f104cef"/>
    <p:sldId xmlns:r="http://schemas.openxmlformats.org/officeDocument/2006/relationships" id="258" r:id="Rad92ac86d083485b"/>
    <p:sldId xmlns:r="http://schemas.openxmlformats.org/officeDocument/2006/relationships" id="259" r:id="R84d8fcd31803437e"/>
    <p:sldId xmlns:r="http://schemas.openxmlformats.org/officeDocument/2006/relationships" id="260" r:id="R788c70dd914e4259"/>
    <p:sldId xmlns:r="http://schemas.openxmlformats.org/officeDocument/2006/relationships" id="261" r:id="Rbf24dee642e243bc"/>
    <p:sldId xmlns:r="http://schemas.openxmlformats.org/officeDocument/2006/relationships" id="262" r:id="R3e21e7f4f710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a6c544b064a2c" /><Relationship Type="http://schemas.openxmlformats.org/officeDocument/2006/relationships/slide" Target="/ppt/slides/slide1.xml" Id="Rd5de590489184fc0" /><Relationship Type="http://schemas.openxmlformats.org/officeDocument/2006/relationships/slide" Target="/ppt/slides/slide2.xml" Id="R2ce2ddeb9f104cef" /><Relationship Type="http://schemas.openxmlformats.org/officeDocument/2006/relationships/slide" Target="/ppt/slides/slide3.xml" Id="Rad92ac86d083485b" /><Relationship Type="http://schemas.openxmlformats.org/officeDocument/2006/relationships/slide" Target="/ppt/slides/slide4.xml" Id="R84d8fcd31803437e" /><Relationship Type="http://schemas.openxmlformats.org/officeDocument/2006/relationships/slide" Target="/ppt/slides/slide5.xml" Id="R788c70dd914e4259" /><Relationship Type="http://schemas.openxmlformats.org/officeDocument/2006/relationships/slide" Target="/ppt/slides/slide6.xml" Id="Rbf24dee642e243bc" /><Relationship Type="http://schemas.openxmlformats.org/officeDocument/2006/relationships/slide" Target="/ppt/slides/slide7.xml" Id="R3e21e7f4f710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1472c0772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b5ea4468b4ce2" /><Relationship Type="http://schemas.openxmlformats.org/officeDocument/2006/relationships/theme" Target="/ppt/slideMasters/theme/theme1.xml" Id="Rcb7378803a46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b5ea4468b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9b99b18c1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107eae34047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3b951642549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a937ba06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55cdc04fe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55cb978c0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898bc2ffd41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BRISK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443 503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VIDAR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Patronveien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1710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928 290 972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 HOLDING AS</a:t>
            </a:r>
          </a:p>
        </p:txBody>
      </p:sp>
    </p:spTree>
  </p:cSld>
  <p:clrMapOvr>
    <a:masterClrMapping xmlns:a="http://schemas.openxmlformats.org/drawingml/2006/main"/>
  </p:clrMapOvr>
</p:sld>
</file>