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7f8b15264bb4e8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f35fabaf33b46f6"/>
  </p:sldMasterIdLst>
  <p:sldIdLst>
    <p:sldId xmlns:r="http://schemas.openxmlformats.org/officeDocument/2006/relationships" id="256" r:id="Rc9f07fdb201c4fd1"/>
    <p:sldId xmlns:r="http://schemas.openxmlformats.org/officeDocument/2006/relationships" id="257" r:id="Rfee60c0681c64d79"/>
    <p:sldId xmlns:r="http://schemas.openxmlformats.org/officeDocument/2006/relationships" id="258" r:id="Rbeb19981b56e4ea4"/>
    <p:sldId xmlns:r="http://schemas.openxmlformats.org/officeDocument/2006/relationships" id="259" r:id="Ra80518d1206c4b26"/>
    <p:sldId xmlns:r="http://schemas.openxmlformats.org/officeDocument/2006/relationships" id="260" r:id="R59110e0a60834597"/>
    <p:sldId xmlns:r="http://schemas.openxmlformats.org/officeDocument/2006/relationships" id="261" r:id="R06cef62fa7d84a73"/>
    <p:sldId xmlns:r="http://schemas.openxmlformats.org/officeDocument/2006/relationships" id="262" r:id="Rc89cd70566fd4a7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f35fabaf33b46f6" /><Relationship Type="http://schemas.openxmlformats.org/officeDocument/2006/relationships/slide" Target="/ppt/slides/slide1.xml" Id="Rc9f07fdb201c4fd1" /><Relationship Type="http://schemas.openxmlformats.org/officeDocument/2006/relationships/slide" Target="/ppt/slides/slide2.xml" Id="Rfee60c0681c64d79" /><Relationship Type="http://schemas.openxmlformats.org/officeDocument/2006/relationships/slide" Target="/ppt/slides/slide3.xml" Id="Rbeb19981b56e4ea4" /><Relationship Type="http://schemas.openxmlformats.org/officeDocument/2006/relationships/slide" Target="/ppt/slides/slide4.xml" Id="Ra80518d1206c4b26" /><Relationship Type="http://schemas.openxmlformats.org/officeDocument/2006/relationships/slide" Target="/ppt/slides/slide5.xml" Id="R59110e0a60834597" /><Relationship Type="http://schemas.openxmlformats.org/officeDocument/2006/relationships/slide" Target="/ppt/slides/slide6.xml" Id="R06cef62fa7d84a73" /><Relationship Type="http://schemas.openxmlformats.org/officeDocument/2006/relationships/slide" Target="/ppt/slides/slide7.xml" Id="Rc89cd70566fd4a7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e6ef73624ea410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173d40caeb74a5e" /><Relationship Type="http://schemas.openxmlformats.org/officeDocument/2006/relationships/theme" Target="/ppt/slideMasters/theme/theme1.xml" Id="Ra6561296fb5442a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173d40caeb74a5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1c90e8e7f440d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f37ee04e114bb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1559adadb8457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ae08fe493db424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62c051cdad4fc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6fb2a1c41f460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c3f02cd50a4cc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SK KAPITAL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 KAPITAL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 KAPITAL AS ble etablert [år] og holder til i Ålesund.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 KAPITAL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 KAPITAL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 KAPITAL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−12 830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−10 007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−35 048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3 415 114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 KAPITAL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ADRIAN TOBIAS STAUSLAND  –  40,0 %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LARS GROVEN KLAUSEN  –  40,0 %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BJØRN ARNE STAUSLAND  –  20,0 %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 KAPITAL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Steinvågvegen 1A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6005 Ålesund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928 292 274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 KAPITAL AS</a:t>
            </a:r>
          </a:p>
        </p:txBody>
      </p:sp>
    </p:spTree>
  </p:cSld>
  <p:clrMapOvr>
    <a:masterClrMapping xmlns:a="http://schemas.openxmlformats.org/drawingml/2006/main"/>
  </p:clrMapOvr>
</p:sld>
</file>