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8776acb8f145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22e3abd7f649dc"/>
  </p:sldMasterIdLst>
  <p:sldIdLst>
    <p:sldId xmlns:r="http://schemas.openxmlformats.org/officeDocument/2006/relationships" id="256" r:id="R84995d99c92e465d"/>
    <p:sldId xmlns:r="http://schemas.openxmlformats.org/officeDocument/2006/relationships" id="257" r:id="Rf0852480fb914c3c"/>
    <p:sldId xmlns:r="http://schemas.openxmlformats.org/officeDocument/2006/relationships" id="258" r:id="R6bbca46b875e4d6a"/>
    <p:sldId xmlns:r="http://schemas.openxmlformats.org/officeDocument/2006/relationships" id="259" r:id="Rff6d5619888d49ce"/>
    <p:sldId xmlns:r="http://schemas.openxmlformats.org/officeDocument/2006/relationships" id="260" r:id="R1367fcfcb83341a0"/>
    <p:sldId xmlns:r="http://schemas.openxmlformats.org/officeDocument/2006/relationships" id="261" r:id="R7387078033d342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22e3abd7f649dc" /><Relationship Type="http://schemas.openxmlformats.org/officeDocument/2006/relationships/slide" Target="/ppt/slides/slide1.xml" Id="R84995d99c92e465d" /><Relationship Type="http://schemas.openxmlformats.org/officeDocument/2006/relationships/slide" Target="/ppt/slides/slide2.xml" Id="Rf0852480fb914c3c" /><Relationship Type="http://schemas.openxmlformats.org/officeDocument/2006/relationships/slide" Target="/ppt/slides/slide3.xml" Id="R6bbca46b875e4d6a" /><Relationship Type="http://schemas.openxmlformats.org/officeDocument/2006/relationships/slide" Target="/ppt/slides/slide4.xml" Id="Rff6d5619888d49ce" /><Relationship Type="http://schemas.openxmlformats.org/officeDocument/2006/relationships/slide" Target="/ppt/slides/slide5.xml" Id="R1367fcfcb83341a0" /><Relationship Type="http://schemas.openxmlformats.org/officeDocument/2006/relationships/slide" Target="/ppt/slides/slide6.xml" Id="R7387078033d342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1db1c15ed45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d72bee06d4c39" /><Relationship Type="http://schemas.openxmlformats.org/officeDocument/2006/relationships/theme" Target="/ppt/slideMasters/theme/theme1.xml" Id="R3d2d06e938fa49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9d72bee06d4c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4f1a883b14a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b6b87e63246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b32d42c0d4c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6afca33e64d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56b89afef40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a527d4f6e46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HONNINGFARMEN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HONNINGFARMEN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HONNINGFARMEN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HONNINGFARMEN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HONNINGFARMEN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HONNINGFARMEN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Brautergutua 129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HONNINGFARMEN AS</a:t>
            </a:r>
          </a:p>
        </p:txBody>
      </p:sp>
    </p:spTree>
  </p:cSld>
  <p:clrMapOvr>
    <a:masterClrMapping xmlns:a="http://schemas.openxmlformats.org/drawingml/2006/main"/>
  </p:clrMapOvr>
</p:sld>
</file>