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bd93f85ae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b462e56664c41"/>
  </p:sldMasterIdLst>
  <p:sldIdLst>
    <p:sldId xmlns:r="http://schemas.openxmlformats.org/officeDocument/2006/relationships" id="256" r:id="R1667551cbb6644fd"/>
    <p:sldId xmlns:r="http://schemas.openxmlformats.org/officeDocument/2006/relationships" id="257" r:id="R8383edc13a694a07"/>
    <p:sldId xmlns:r="http://schemas.openxmlformats.org/officeDocument/2006/relationships" id="258" r:id="Rec905e52dde841d7"/>
    <p:sldId xmlns:r="http://schemas.openxmlformats.org/officeDocument/2006/relationships" id="259" r:id="Rb1d5350743184ef5"/>
    <p:sldId xmlns:r="http://schemas.openxmlformats.org/officeDocument/2006/relationships" id="260" r:id="R5b25dde270e1476c"/>
    <p:sldId xmlns:r="http://schemas.openxmlformats.org/officeDocument/2006/relationships" id="261" r:id="Ra559636f567c42e5"/>
    <p:sldId xmlns:r="http://schemas.openxmlformats.org/officeDocument/2006/relationships" id="262" r:id="R440e52c0b2c6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b462e56664c41" /><Relationship Type="http://schemas.openxmlformats.org/officeDocument/2006/relationships/slide" Target="/ppt/slides/slide1.xml" Id="R1667551cbb6644fd" /><Relationship Type="http://schemas.openxmlformats.org/officeDocument/2006/relationships/slide" Target="/ppt/slides/slide2.xml" Id="R8383edc13a694a07" /><Relationship Type="http://schemas.openxmlformats.org/officeDocument/2006/relationships/slide" Target="/ppt/slides/slide3.xml" Id="Rec905e52dde841d7" /><Relationship Type="http://schemas.openxmlformats.org/officeDocument/2006/relationships/slide" Target="/ppt/slides/slide4.xml" Id="Rb1d5350743184ef5" /><Relationship Type="http://schemas.openxmlformats.org/officeDocument/2006/relationships/slide" Target="/ppt/slides/slide5.xml" Id="R5b25dde270e1476c" /><Relationship Type="http://schemas.openxmlformats.org/officeDocument/2006/relationships/slide" Target="/ppt/slides/slide6.xml" Id="Ra559636f567c42e5" /><Relationship Type="http://schemas.openxmlformats.org/officeDocument/2006/relationships/slide" Target="/ppt/slides/slide7.xml" Id="R440e52c0b2c6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d34500df142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64c9beb0c4852" /><Relationship Type="http://schemas.openxmlformats.org/officeDocument/2006/relationships/theme" Target="/ppt/slideMasters/theme/theme1.xml" Id="R10948a29672c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64c9beb0c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839da9cb0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e7dcb499a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8394662b7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5caf0f7ee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670906bab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30c3cd0b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758ad1674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HONNINGFARMEN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HONNINGFARMEN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2 080 839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600 561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625 404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820 812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VIDAR ØVRUM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ØVRUM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Brautergutua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HONNINGFARMEN AS</a:t>
            </a:r>
          </a:p>
        </p:txBody>
      </p:sp>
    </p:spTree>
  </p:cSld>
  <p:clrMapOvr>
    <a:masterClrMapping xmlns:a="http://schemas.openxmlformats.org/drawingml/2006/main"/>
  </p:clrMapOvr>
</p:sld>
</file>