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a0c79417de4e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fa00d400ef4346"/>
  </p:sldMasterIdLst>
  <p:sldIdLst>
    <p:sldId xmlns:r="http://schemas.openxmlformats.org/officeDocument/2006/relationships" id="256" r:id="R9f920572039047c0"/>
    <p:sldId xmlns:r="http://schemas.openxmlformats.org/officeDocument/2006/relationships" id="257" r:id="R70ea45edc3d14310"/>
    <p:sldId xmlns:r="http://schemas.openxmlformats.org/officeDocument/2006/relationships" id="258" r:id="R677952b8a0ec4362"/>
    <p:sldId xmlns:r="http://schemas.openxmlformats.org/officeDocument/2006/relationships" id="259" r:id="Rc5f119f7ee8a4dd2"/>
    <p:sldId xmlns:r="http://schemas.openxmlformats.org/officeDocument/2006/relationships" id="260" r:id="Rb473aeaac2554d60"/>
    <p:sldId xmlns:r="http://schemas.openxmlformats.org/officeDocument/2006/relationships" id="261" r:id="Rcec1f8a2bb6a4745"/>
    <p:sldId xmlns:r="http://schemas.openxmlformats.org/officeDocument/2006/relationships" id="262" r:id="Rf03b9fe0e5034e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fa00d400ef4346" /><Relationship Type="http://schemas.openxmlformats.org/officeDocument/2006/relationships/slide" Target="/ppt/slides/slide1.xml" Id="R9f920572039047c0" /><Relationship Type="http://schemas.openxmlformats.org/officeDocument/2006/relationships/slide" Target="/ppt/slides/slide2.xml" Id="R70ea45edc3d14310" /><Relationship Type="http://schemas.openxmlformats.org/officeDocument/2006/relationships/slide" Target="/ppt/slides/slide3.xml" Id="R677952b8a0ec4362" /><Relationship Type="http://schemas.openxmlformats.org/officeDocument/2006/relationships/slide" Target="/ppt/slides/slide4.xml" Id="Rc5f119f7ee8a4dd2" /><Relationship Type="http://schemas.openxmlformats.org/officeDocument/2006/relationships/slide" Target="/ppt/slides/slide5.xml" Id="Rb473aeaac2554d60" /><Relationship Type="http://schemas.openxmlformats.org/officeDocument/2006/relationships/slide" Target="/ppt/slides/slide6.xml" Id="Rcec1f8a2bb6a4745" /><Relationship Type="http://schemas.openxmlformats.org/officeDocument/2006/relationships/slide" Target="/ppt/slides/slide7.xml" Id="Rf03b9fe0e5034e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c9758daa2d4d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a3e32aeb00492b" /><Relationship Type="http://schemas.openxmlformats.org/officeDocument/2006/relationships/theme" Target="/ppt/slideMasters/theme/theme1.xml" Id="Rf70cd91d04654b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a3e32aeb0049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11a32b22594c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257ce6407847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0c73fd574b43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8777ad743f4c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df8a35735b4f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fc8d42385c406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702a3a22b342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CAMPANULE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CAMPANULE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CAMPANULE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CAMPANULE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CAMPANULE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CAMPANULE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−172 165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507 646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37 640 502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38 885 889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CAMPANULE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WILLIAM FRANK CHRISTENSEN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CAMPANULE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Bergrådveien 4C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928 293 793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CAMPANULE AS</a:t>
            </a:r>
          </a:p>
        </p:txBody>
      </p:sp>
    </p:spTree>
  </p:cSld>
  <p:clrMapOvr>
    <a:masterClrMapping xmlns:a="http://schemas.openxmlformats.org/drawingml/2006/main"/>
  </p:clrMapOvr>
</p:sld>
</file>