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58e65d994034f1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f4e600e6d9d4e25"/>
  </p:sldMasterIdLst>
  <p:sldIdLst>
    <p:sldId xmlns:r="http://schemas.openxmlformats.org/officeDocument/2006/relationships" id="256" r:id="R0a7c8d9e68da476b"/>
    <p:sldId xmlns:r="http://schemas.openxmlformats.org/officeDocument/2006/relationships" id="257" r:id="R282109d4972745fc"/>
    <p:sldId xmlns:r="http://schemas.openxmlformats.org/officeDocument/2006/relationships" id="258" r:id="R0b3f72c74eca4076"/>
    <p:sldId xmlns:r="http://schemas.openxmlformats.org/officeDocument/2006/relationships" id="259" r:id="R0567aac6ac6345bd"/>
    <p:sldId xmlns:r="http://schemas.openxmlformats.org/officeDocument/2006/relationships" id="260" r:id="Rd6ea34d2eb004166"/>
    <p:sldId xmlns:r="http://schemas.openxmlformats.org/officeDocument/2006/relationships" id="261" r:id="R0ed63eff673549e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f4e600e6d9d4e25" /><Relationship Type="http://schemas.openxmlformats.org/officeDocument/2006/relationships/slide" Target="/ppt/slides/slide1.xml" Id="R0a7c8d9e68da476b" /><Relationship Type="http://schemas.openxmlformats.org/officeDocument/2006/relationships/slide" Target="/ppt/slides/slide2.xml" Id="R282109d4972745fc" /><Relationship Type="http://schemas.openxmlformats.org/officeDocument/2006/relationships/slide" Target="/ppt/slides/slide3.xml" Id="R0b3f72c74eca4076" /><Relationship Type="http://schemas.openxmlformats.org/officeDocument/2006/relationships/slide" Target="/ppt/slides/slide4.xml" Id="R0567aac6ac6345bd" /><Relationship Type="http://schemas.openxmlformats.org/officeDocument/2006/relationships/slide" Target="/ppt/slides/slide5.xml" Id="Rd6ea34d2eb004166" /><Relationship Type="http://schemas.openxmlformats.org/officeDocument/2006/relationships/slide" Target="/ppt/slides/slide6.xml" Id="R0ed63eff673549e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a36c25e7b5c4de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352ea778494388" /><Relationship Type="http://schemas.openxmlformats.org/officeDocument/2006/relationships/theme" Target="/ppt/slideMasters/theme/theme1.xml" Id="R64eeb561408f4db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d352ea77849438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3bff152ac1404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4010ca440b42e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96a90376be465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f00355ba184bd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f0c97f52ad4dc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5356e2dc33440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LAVENDLA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LAVENDLA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LAVENDLA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LAVENDLA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LAVENDLA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LAVENDLA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LAVENDLA AB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LAVENDLA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928 293 823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LAVENDLA AS</a:t>
            </a:r>
          </a:p>
        </p:txBody>
      </p:sp>
    </p:spTree>
  </p:cSld>
  <p:clrMapOvr>
    <a:masterClrMapping xmlns:a="http://schemas.openxmlformats.org/drawingml/2006/main"/>
  </p:clrMapOvr>
</p:sld>
</file>