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9b56bf4e34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698aa7ef4d4687"/>
  </p:sldMasterIdLst>
  <p:sldIdLst>
    <p:sldId xmlns:r="http://schemas.openxmlformats.org/officeDocument/2006/relationships" id="256" r:id="R30f72680493347a2"/>
    <p:sldId xmlns:r="http://schemas.openxmlformats.org/officeDocument/2006/relationships" id="257" r:id="Ra4bd27a9f2bc4853"/>
    <p:sldId xmlns:r="http://schemas.openxmlformats.org/officeDocument/2006/relationships" id="258" r:id="R816afc29c02c4d37"/>
    <p:sldId xmlns:r="http://schemas.openxmlformats.org/officeDocument/2006/relationships" id="259" r:id="Rcc1acbe6c62d4318"/>
    <p:sldId xmlns:r="http://schemas.openxmlformats.org/officeDocument/2006/relationships" id="260" r:id="R479da029f2284d44"/>
    <p:sldId xmlns:r="http://schemas.openxmlformats.org/officeDocument/2006/relationships" id="261" r:id="R1f5885d8ad03416c"/>
    <p:sldId xmlns:r="http://schemas.openxmlformats.org/officeDocument/2006/relationships" id="262" r:id="R3f0ae075fc6e41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98aa7ef4d4687" /><Relationship Type="http://schemas.openxmlformats.org/officeDocument/2006/relationships/slide" Target="/ppt/slides/slide1.xml" Id="R30f72680493347a2" /><Relationship Type="http://schemas.openxmlformats.org/officeDocument/2006/relationships/slide" Target="/ppt/slides/slide2.xml" Id="Ra4bd27a9f2bc4853" /><Relationship Type="http://schemas.openxmlformats.org/officeDocument/2006/relationships/slide" Target="/ppt/slides/slide3.xml" Id="R816afc29c02c4d37" /><Relationship Type="http://schemas.openxmlformats.org/officeDocument/2006/relationships/slide" Target="/ppt/slides/slide4.xml" Id="Rcc1acbe6c62d4318" /><Relationship Type="http://schemas.openxmlformats.org/officeDocument/2006/relationships/slide" Target="/ppt/slides/slide5.xml" Id="R479da029f2284d44" /><Relationship Type="http://schemas.openxmlformats.org/officeDocument/2006/relationships/slide" Target="/ppt/slides/slide6.xml" Id="R1f5885d8ad03416c" /><Relationship Type="http://schemas.openxmlformats.org/officeDocument/2006/relationships/slide" Target="/ppt/slides/slide7.xml" Id="R3f0ae075fc6e41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7801c2a9a847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5a0a487554346" /><Relationship Type="http://schemas.openxmlformats.org/officeDocument/2006/relationships/theme" Target="/ppt/slideMasters/theme/theme1.xml" Id="R44f3299ce14148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e5a0a4875543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8fe5aaeb4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33128e3ed43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3d1f16db048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378fce0344a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1b97619cf43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4044c64c747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fa5010a2647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STANSEVEIEN 11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STANSEVEIEN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11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STANSEVEIEN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STANSEVEIEN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STANSEVEIEN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3 162 493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1 506 712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−454 343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10 288 748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54 769 705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STANSEVEIEN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STANSEVEIEN 11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STANSEVEIEN 11 AS</a:t>
            </a:r>
          </a:p>
        </p:txBody>
      </p:sp>
    </p:spTree>
  </p:cSld>
  <p:clrMapOvr>
    <a:masterClrMapping xmlns:a="http://schemas.openxmlformats.org/drawingml/2006/main"/>
  </p:clrMapOvr>
</p:sld>
</file>