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d65aa3168f42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5240d35df34db5"/>
  </p:sldMasterIdLst>
  <p:sldIdLst>
    <p:sldId xmlns:r="http://schemas.openxmlformats.org/officeDocument/2006/relationships" id="256" r:id="Rf10cace845864cf5"/>
    <p:sldId xmlns:r="http://schemas.openxmlformats.org/officeDocument/2006/relationships" id="257" r:id="R9648c82cdb67484f"/>
    <p:sldId xmlns:r="http://schemas.openxmlformats.org/officeDocument/2006/relationships" id="258" r:id="R38850c9c30894b15"/>
    <p:sldId xmlns:r="http://schemas.openxmlformats.org/officeDocument/2006/relationships" id="259" r:id="R43ae35cb59b04236"/>
    <p:sldId xmlns:r="http://schemas.openxmlformats.org/officeDocument/2006/relationships" id="260" r:id="R5a39bc83db804e11"/>
    <p:sldId xmlns:r="http://schemas.openxmlformats.org/officeDocument/2006/relationships" id="261" r:id="Ra6bb24d5b1f944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5240d35df34db5" /><Relationship Type="http://schemas.openxmlformats.org/officeDocument/2006/relationships/slide" Target="/ppt/slides/slide1.xml" Id="Rf10cace845864cf5" /><Relationship Type="http://schemas.openxmlformats.org/officeDocument/2006/relationships/slide" Target="/ppt/slides/slide2.xml" Id="R9648c82cdb67484f" /><Relationship Type="http://schemas.openxmlformats.org/officeDocument/2006/relationships/slide" Target="/ppt/slides/slide3.xml" Id="R38850c9c30894b15" /><Relationship Type="http://schemas.openxmlformats.org/officeDocument/2006/relationships/slide" Target="/ppt/slides/slide4.xml" Id="R43ae35cb59b04236" /><Relationship Type="http://schemas.openxmlformats.org/officeDocument/2006/relationships/slide" Target="/ppt/slides/slide5.xml" Id="R5a39bc83db804e11" /><Relationship Type="http://schemas.openxmlformats.org/officeDocument/2006/relationships/slide" Target="/ppt/slides/slide6.xml" Id="Ra6bb24d5b1f944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ba825bce0647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81917e11549db" /><Relationship Type="http://schemas.openxmlformats.org/officeDocument/2006/relationships/theme" Target="/ppt/slideMasters/theme/theme1.xml" Id="R715c595d4c6342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b81917e11549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df9384b6948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b538b06b940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9f9b074174f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59f22c5f043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f65e3a72946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fc1f1357649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J.V.K.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J.V.K.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J.V.K.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J.V.K.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J.V.K.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J.V.K.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Fjellhaugvegen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7353 Børsa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928 293 874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J.V.K. HOLDING AS</a:t>
            </a:r>
          </a:p>
        </p:txBody>
      </p:sp>
    </p:spTree>
  </p:cSld>
  <p:clrMapOvr>
    <a:masterClrMapping xmlns:a="http://schemas.openxmlformats.org/drawingml/2006/main"/>
  </p:clrMapOvr>
</p:sld>
</file>